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gif" ContentType="image/gif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3" r:id="rId3"/>
    <p:sldId id="274" r:id="rId4"/>
    <p:sldId id="279" r:id="rId5"/>
    <p:sldId id="275" r:id="rId6"/>
    <p:sldId id="276" r:id="rId7"/>
    <p:sldId id="277" r:id="rId8"/>
    <p:sldId id="283" r:id="rId9"/>
    <p:sldId id="284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2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905000"/>
            <a:ext cx="3810000" cy="41148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790015">
                  <a:gamma/>
                  <a:shade val="40000"/>
                  <a:invGamma/>
                </a:srgbClr>
              </a:gs>
              <a:gs pos="50000">
                <a:srgbClr val="790015"/>
              </a:gs>
              <a:gs pos="100000">
                <a:srgbClr val="790015">
                  <a:gamma/>
                  <a:shade val="4000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gradFill rotWithShape="0">
            <a:gsLst>
              <a:gs pos="0">
                <a:srgbClr val="474747">
                  <a:gamma/>
                  <a:shade val="29804"/>
                  <a:invGamma/>
                </a:srgbClr>
              </a:gs>
              <a:gs pos="50000">
                <a:srgbClr val="474747"/>
              </a:gs>
              <a:gs pos="100000">
                <a:srgbClr val="474747">
                  <a:gamma/>
                  <a:shade val="29804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preferred_red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" y="5854700"/>
            <a:ext cx="838200" cy="83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58200" y="6248400"/>
            <a:ext cx="560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5CE2D6F-9551-8843-9AF1-93D969C372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90015"/>
          </a:solidFill>
          <a:latin typeface="Helvetic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37C03"/>
        </a:buClr>
        <a:buSzPct val="75000"/>
        <a:buFont typeface="Monotype Sorts" charset="2"/>
        <a:buChar char="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37C03"/>
        </a:buClr>
        <a:buSzPct val="65000"/>
        <a:buFont typeface="Monotype Sorts" charset="2"/>
        <a:buChar char="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 a DC motor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9379"/>
            <a:ext cx="6400800" cy="1752600"/>
          </a:xfrm>
        </p:spPr>
        <p:txBody>
          <a:bodyPr/>
          <a:lstStyle/>
          <a:p>
            <a:r>
              <a:rPr lang="en-US" dirty="0" smtClean="0"/>
              <a:t>Prof. Anderson</a:t>
            </a:r>
          </a:p>
          <a:p>
            <a:r>
              <a:rPr lang="en-US" dirty="0" err="1" smtClean="0"/>
              <a:t>Alphabrima</a:t>
            </a:r>
            <a:r>
              <a:rPr lang="en-US" dirty="0" smtClean="0"/>
              <a:t> Barrie, Hassan </a:t>
            </a:r>
            <a:r>
              <a:rPr lang="en-US" dirty="0" err="1" smtClean="0"/>
              <a:t>Hayat</a:t>
            </a:r>
            <a:r>
              <a:rPr lang="en-US" dirty="0" smtClean="0"/>
              <a:t>, Matt </a:t>
            </a:r>
            <a:r>
              <a:rPr lang="en-US" dirty="0" err="1" smtClean="0"/>
              <a:t>Madjar</a:t>
            </a:r>
            <a:r>
              <a:rPr lang="en-US" dirty="0" smtClean="0"/>
              <a:t>, </a:t>
            </a:r>
            <a:r>
              <a:rPr lang="en-US" dirty="0" err="1" smtClean="0"/>
              <a:t>Mitesh</a:t>
            </a:r>
            <a:r>
              <a:rPr lang="en-US" dirty="0" smtClean="0"/>
              <a:t> Patel, and Nate </a:t>
            </a:r>
            <a:r>
              <a:rPr lang="en-US" dirty="0" err="1" smtClean="0"/>
              <a:t>Pelton</a:t>
            </a:r>
            <a:endParaRPr lang="en-US" dirty="0" smtClean="0"/>
          </a:p>
          <a:p>
            <a:r>
              <a:rPr lang="en-US" dirty="0" smtClean="0"/>
              <a:t>Electrical and Computer Engineering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Motor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6760"/>
            <a:ext cx="75438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If all steps were done correctly and carefully, your motor should run just by manually turning the coil and then letting go.</a:t>
            </a:r>
          </a:p>
          <a:p>
            <a:r>
              <a:rPr lang="en-US" dirty="0" smtClean="0"/>
              <a:t>If your motor does not run correctly, there are several things that could be wrong:</a:t>
            </a:r>
          </a:p>
          <a:p>
            <a:pPr lvl="1"/>
            <a:r>
              <a:rPr lang="en-US" dirty="0" smtClean="0"/>
              <a:t>Not enough insulation was sanded from the bottom half of the coil lead wires, try to get as close to the coil as possible when sanding</a:t>
            </a:r>
          </a:p>
          <a:p>
            <a:pPr lvl="1"/>
            <a:r>
              <a:rPr lang="en-US" dirty="0" smtClean="0"/>
              <a:t>A wire or coil lead wire is either bent or out of alignment.  Check these components.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ometimes it takes a bit of intuition to bend a paperclip or coil wire in the right direction to balance all the necessary components.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9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Your 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966" y="1890525"/>
            <a:ext cx="7543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two square inch piece of foam to serve as the base of your motor</a:t>
            </a:r>
          </a:p>
          <a:p>
            <a:r>
              <a:rPr lang="en-US" dirty="0" smtClean="0"/>
              <a:t>1 bar style </a:t>
            </a:r>
            <a:r>
              <a:rPr lang="en-US" dirty="0" smtClean="0"/>
              <a:t>magnet (ceramic, 2”x ¾ “)</a:t>
            </a:r>
            <a:endParaRPr lang="en-US" dirty="0" smtClean="0"/>
          </a:p>
          <a:p>
            <a:r>
              <a:rPr lang="en-US" dirty="0" smtClean="0"/>
              <a:t>4 jumbo paper clips, only two of which will be used</a:t>
            </a:r>
          </a:p>
          <a:p>
            <a:r>
              <a:rPr lang="en-US" dirty="0" smtClean="0"/>
              <a:t>A two inch section of plastic drinking straw</a:t>
            </a:r>
          </a:p>
          <a:p>
            <a:r>
              <a:rPr lang="en-US" dirty="0" smtClean="0"/>
              <a:t>Two sections of insulated wire, with both ends stripped</a:t>
            </a:r>
          </a:p>
          <a:p>
            <a:r>
              <a:rPr lang="en-US" dirty="0" smtClean="0"/>
              <a:t>1 D-size battery</a:t>
            </a:r>
          </a:p>
          <a:p>
            <a:r>
              <a:rPr lang="en-US" dirty="0" smtClean="0"/>
              <a:t>A two foot length of magnet </a:t>
            </a:r>
            <a:r>
              <a:rPr lang="en-US" dirty="0" smtClean="0"/>
              <a:t>wire (AWG 24)</a:t>
            </a:r>
            <a:endParaRPr lang="en-US" dirty="0" smtClean="0"/>
          </a:p>
          <a:p>
            <a:r>
              <a:rPr lang="en-US" dirty="0" smtClean="0"/>
              <a:t>1 sheet of sand paper</a:t>
            </a:r>
          </a:p>
          <a:p>
            <a:r>
              <a:rPr lang="en-US" dirty="0" smtClean="0"/>
              <a:t>2 rubber bands</a:t>
            </a:r>
          </a:p>
          <a:p>
            <a:r>
              <a:rPr lang="en-US" dirty="0" smtClean="0"/>
              <a:t>1 Section of wooden dowel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PLEASE LET US KNOW IF YOU ARE MISSING ANY SUPPLIES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 Building the Coil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Leave two inches of spare wire</a:t>
            </a:r>
          </a:p>
          <a:p>
            <a:r>
              <a:rPr lang="en-US" dirty="0" smtClean="0"/>
              <a:t>Wrap the wire around the dowel 8 times</a:t>
            </a:r>
          </a:p>
          <a:p>
            <a:pPr lvl="1"/>
            <a:r>
              <a:rPr lang="en-US" dirty="0" smtClean="0"/>
              <a:t>Make sure to finish wrapping where you started</a:t>
            </a:r>
          </a:p>
          <a:p>
            <a:r>
              <a:rPr lang="en-US" dirty="0" smtClean="0"/>
              <a:t>Wrap the long section of magnet wire around one half of the coil</a:t>
            </a:r>
          </a:p>
          <a:p>
            <a:pPr lvl="1"/>
            <a:r>
              <a:rPr lang="en-US" dirty="0" smtClean="0"/>
              <a:t>So that you have a two inch section of spare wire on each half of the coil </a:t>
            </a:r>
          </a:p>
          <a:p>
            <a:pPr lvl="1"/>
            <a:r>
              <a:rPr lang="en-US" dirty="0" smtClean="0"/>
              <a:t> Wrap the two inch section of wire around the coil twice to ensure that the coil will be stable</a:t>
            </a:r>
          </a:p>
        </p:txBody>
      </p:sp>
      <p:pic>
        <p:nvPicPr>
          <p:cNvPr id="5" name="Content Placeholder 4" descr="IMG_007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867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the </a:t>
            </a:r>
            <a:r>
              <a:rPr lang="en-US" dirty="0" err="1" smtClean="0"/>
              <a:t>commutator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Sand the bottom half of each of the two inch sections of spare wire 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Hint:  Place the sand paper on the table and drag the wire across it, making sure to get as much insulation off as possible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Content Placeholder 4" descr="IMG_007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2:  Building the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Unfold the open ends of the two paper clips</a:t>
            </a:r>
          </a:p>
          <a:p>
            <a:r>
              <a:rPr lang="en-US" dirty="0" smtClean="0"/>
              <a:t>Stick them into the flat face of the foam block, as close to the edges as possible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 descr="IMG_007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33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 one end of the insulated wire around the paper clip, as close to the foam block base as possible.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Repeat for other side</a:t>
            </a:r>
            <a:endParaRPr lang="en-US" dirty="0" smtClean="0"/>
          </a:p>
        </p:txBody>
      </p:sp>
      <p:pic>
        <p:nvPicPr>
          <p:cNvPr id="5" name="Content Placeholder 4" descr="IMG_007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153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3:  Connect Battery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Place the two rubber bands around the battery, so that an ‘X’ is made by the two rubber bands on each end of the battery</a:t>
            </a:r>
          </a:p>
          <a:p>
            <a:r>
              <a:rPr lang="en-US" sz="2400" dirty="0" smtClean="0"/>
              <a:t>Connect the ends of the wire on the base to each end of the battery</a:t>
            </a:r>
          </a:p>
          <a:p>
            <a:pPr lvl="1"/>
            <a:r>
              <a:rPr lang="en-US" sz="2000" dirty="0" smtClean="0"/>
              <a:t>Polarity does not matter in this experiment </a:t>
            </a:r>
          </a:p>
          <a:p>
            <a:pPr lvl="1"/>
            <a:endParaRPr lang="en-US" sz="2000" dirty="0"/>
          </a:p>
        </p:txBody>
      </p:sp>
      <p:pic>
        <p:nvPicPr>
          <p:cNvPr id="5" name="Content Placeholder 4" descr="IMG_007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019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4; adding the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Just lay the magnet on the foam between the paper clips</a:t>
            </a:r>
            <a:endParaRPr lang="en-US" dirty="0"/>
          </a:p>
        </p:txBody>
      </p:sp>
      <p:pic>
        <p:nvPicPr>
          <p:cNvPr id="6" name="Content Placeholder 5" descr="IMG_0068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5: Add the coil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Hang the coil from step one in the bottom of the open end of the paper clips</a:t>
            </a:r>
          </a:p>
          <a:p>
            <a:r>
              <a:rPr lang="en-US" sz="1800" dirty="0" smtClean="0"/>
              <a:t>It will complete the circuit when the sanded side of the </a:t>
            </a:r>
            <a:r>
              <a:rPr lang="en-US" sz="1800" dirty="0" err="1" smtClean="0"/>
              <a:t>commutator</a:t>
            </a:r>
            <a:r>
              <a:rPr lang="en-US" sz="1800" dirty="0" smtClean="0"/>
              <a:t> is down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Hints: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Make sure all components are level and that the wires coming out of the coil are as straight as possible.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When unfolding the paperclips, try to make their unfolded length the same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Use the section of plastic drinking straw to support the paper clips if needed</a:t>
            </a:r>
            <a:endParaRPr lang="en-US" sz="1600" dirty="0" smtClean="0"/>
          </a:p>
          <a:p>
            <a:endParaRPr lang="en-US" sz="1800" dirty="0"/>
          </a:p>
        </p:txBody>
      </p:sp>
      <p:pic>
        <p:nvPicPr>
          <p:cNvPr id="6" name="Content Placeholder 5" descr="IMG_006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000" b="-2200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SU_Slides_Victor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OSU-Slides-new.potx</Template>
  <TotalTime>60</TotalTime>
  <Words>586</Words>
  <Application>Microsoft Macintosh PowerPoint</Application>
  <PresentationFormat>On-screen Show (4:3)</PresentationFormat>
  <Paragraphs>54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OSU_Slides_Victor</vt:lpstr>
      <vt:lpstr>Build a DC motor</vt:lpstr>
      <vt:lpstr>Contents of Your Bag</vt:lpstr>
      <vt:lpstr>Step 1:  Building the Coil</vt:lpstr>
      <vt:lpstr>Make the commutator</vt:lpstr>
      <vt:lpstr>Step 2:  Building the Base</vt:lpstr>
      <vt:lpstr>Step 2 Continued</vt:lpstr>
      <vt:lpstr>Step 3:  Connect Battery</vt:lpstr>
      <vt:lpstr>Step 4; adding the magnet</vt:lpstr>
      <vt:lpstr>Step 5: Add the coil</vt:lpstr>
      <vt:lpstr>Making Your Motor Run</vt:lpstr>
    </vt:vector>
  </TitlesOfParts>
  <Company>The 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Biuld a DC motor</dc:title>
  <dc:creator>Betty Lise Anderson</dc:creator>
  <cp:lastModifiedBy>Betty Lise Anderson</cp:lastModifiedBy>
  <cp:revision>18</cp:revision>
  <dcterms:created xsi:type="dcterms:W3CDTF">2011-01-20T13:47:31Z</dcterms:created>
  <dcterms:modified xsi:type="dcterms:W3CDTF">2011-07-05T16:33:24Z</dcterms:modified>
</cp:coreProperties>
</file>