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4"/>
  </p:sldMasterIdLst>
  <p:notesMasterIdLst>
    <p:notesMasterId r:id="rId15"/>
  </p:notesMasterIdLst>
  <p:sldIdLst>
    <p:sldId id="443" r:id="rId5"/>
    <p:sldId id="444" r:id="rId6"/>
    <p:sldId id="371" r:id="rId7"/>
    <p:sldId id="258" r:id="rId8"/>
    <p:sldId id="298" r:id="rId9"/>
    <p:sldId id="286" r:id="rId10"/>
    <p:sldId id="283" r:id="rId11"/>
    <p:sldId id="299" r:id="rId12"/>
    <p:sldId id="359" r:id="rId13"/>
    <p:sldId id="44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  <p15:guide id="4" pos="2568" userDrawn="1">
          <p15:clr>
            <a:srgbClr val="A4A3A4"/>
          </p15:clr>
        </p15:guide>
        <p15:guide id="5" pos="51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359C"/>
    <a:srgbClr val="FFB600"/>
    <a:srgbClr val="BA2025"/>
    <a:srgbClr val="B92125"/>
    <a:srgbClr val="666666"/>
    <a:srgbClr val="BB0000"/>
    <a:srgbClr val="7F1100"/>
    <a:srgbClr val="941100"/>
    <a:srgbClr val="FFFFFF"/>
    <a:srgbClr val="ECF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827009-DF02-4C68-A2E2-892808D6FD8D}" v="147" dt="2023-08-28T21:28:47.380"/>
    <p1510:client id="{6C196579-99C4-4538-A67A-6C9661C6EE05}" v="10" dt="2023-08-28T21:30:46.923"/>
    <p1510:client id="{D0877CFD-16B3-4D5A-807F-C46BD95CAD41}" v="33" dt="2023-08-28T21:33:41.4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440"/>
        <p:guide orient="horz" pos="2880"/>
        <p:guide pos="2568"/>
        <p:guide pos="5112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B290E4-5F45-3F49-80D3-13325AEBAF18}" type="doc">
      <dgm:prSet loTypeId="urn:microsoft.com/office/officeart/2005/8/layout/cycle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43FB62-6BB1-D149-8CF8-09B960551BE1}">
      <dgm:prSet phldrT="[Text]"/>
      <dgm:spPr/>
      <dgm:t>
        <a:bodyPr/>
        <a:lstStyle/>
        <a:p>
          <a:r>
            <a:rPr lang="en-US"/>
            <a:t>Mental Health</a:t>
          </a:r>
        </a:p>
      </dgm:t>
    </dgm:pt>
    <dgm:pt modelId="{8CE2593A-8F9E-904F-BE6D-0A57A348F56E}" type="parTrans" cxnId="{A362845D-080F-7042-BFBA-26DBB1E8075C}">
      <dgm:prSet/>
      <dgm:spPr/>
      <dgm:t>
        <a:bodyPr/>
        <a:lstStyle/>
        <a:p>
          <a:endParaRPr lang="en-US"/>
        </a:p>
      </dgm:t>
    </dgm:pt>
    <dgm:pt modelId="{99FBAEC6-DAF3-144E-B713-1F38684D6BF3}" type="sibTrans" cxnId="{A362845D-080F-7042-BFBA-26DBB1E8075C}">
      <dgm:prSet/>
      <dgm:spPr/>
      <dgm:t>
        <a:bodyPr/>
        <a:lstStyle/>
        <a:p>
          <a:endParaRPr lang="en-US"/>
        </a:p>
      </dgm:t>
    </dgm:pt>
    <dgm:pt modelId="{9763446C-61BE-8449-83DF-62E03E0C7570}">
      <dgm:prSet/>
      <dgm:spPr/>
      <dgm:t>
        <a:bodyPr/>
        <a:lstStyle/>
        <a:p>
          <a:r>
            <a:rPr lang="en-US"/>
            <a:t>Chronic Health/Spoonie</a:t>
          </a:r>
        </a:p>
      </dgm:t>
    </dgm:pt>
    <dgm:pt modelId="{04654303-032D-034F-909B-4F4B968A4F6A}" type="parTrans" cxnId="{5B19CA3F-54CF-5447-BAD1-FA17F8DB0708}">
      <dgm:prSet/>
      <dgm:spPr/>
      <dgm:t>
        <a:bodyPr/>
        <a:lstStyle/>
        <a:p>
          <a:endParaRPr lang="en-US"/>
        </a:p>
      </dgm:t>
    </dgm:pt>
    <dgm:pt modelId="{8F33166F-F952-C64F-B48F-56A7BA736564}" type="sibTrans" cxnId="{5B19CA3F-54CF-5447-BAD1-FA17F8DB0708}">
      <dgm:prSet/>
      <dgm:spPr/>
      <dgm:t>
        <a:bodyPr/>
        <a:lstStyle/>
        <a:p>
          <a:endParaRPr lang="en-US"/>
        </a:p>
      </dgm:t>
    </dgm:pt>
    <dgm:pt modelId="{189E9DEC-0C58-BA4F-9F9D-784003E9D7D9}">
      <dgm:prSet/>
      <dgm:spPr/>
      <dgm:t>
        <a:bodyPr/>
        <a:lstStyle/>
        <a:p>
          <a:r>
            <a:rPr lang="en-US"/>
            <a:t>Neurodiversity</a:t>
          </a:r>
        </a:p>
      </dgm:t>
    </dgm:pt>
    <dgm:pt modelId="{7F7348DF-FA4F-1442-AEB3-2A05931DBE17}" type="parTrans" cxnId="{4A5B0FE5-7324-3541-9AF4-FA8078E695DA}">
      <dgm:prSet/>
      <dgm:spPr/>
      <dgm:t>
        <a:bodyPr/>
        <a:lstStyle/>
        <a:p>
          <a:endParaRPr lang="en-US"/>
        </a:p>
      </dgm:t>
    </dgm:pt>
    <dgm:pt modelId="{E058AF38-0079-BF4D-B2D7-A6FB5B0FBAA1}" type="sibTrans" cxnId="{4A5B0FE5-7324-3541-9AF4-FA8078E695DA}">
      <dgm:prSet/>
      <dgm:spPr/>
      <dgm:t>
        <a:bodyPr/>
        <a:lstStyle/>
        <a:p>
          <a:endParaRPr lang="en-US"/>
        </a:p>
      </dgm:t>
    </dgm:pt>
    <dgm:pt modelId="{5AE1C5B6-3DB3-2449-BB0D-0C4FDC85A871}">
      <dgm:prSet/>
      <dgm:spPr/>
      <dgm:t>
        <a:bodyPr/>
        <a:lstStyle/>
        <a:p>
          <a:r>
            <a:rPr lang="en-US"/>
            <a:t>Learning Disabilities</a:t>
          </a:r>
        </a:p>
      </dgm:t>
    </dgm:pt>
    <dgm:pt modelId="{D62C69A6-E1AC-D14C-ABB7-7255BF592B1A}" type="parTrans" cxnId="{7F8A62DA-4D0E-BF44-93C8-89D73E0E5FE9}">
      <dgm:prSet/>
      <dgm:spPr/>
      <dgm:t>
        <a:bodyPr/>
        <a:lstStyle/>
        <a:p>
          <a:endParaRPr lang="en-US"/>
        </a:p>
      </dgm:t>
    </dgm:pt>
    <dgm:pt modelId="{24CA9EC7-246A-ED46-8416-EE41FF1EEC8A}" type="sibTrans" cxnId="{7F8A62DA-4D0E-BF44-93C8-89D73E0E5FE9}">
      <dgm:prSet/>
      <dgm:spPr/>
      <dgm:t>
        <a:bodyPr/>
        <a:lstStyle/>
        <a:p>
          <a:endParaRPr lang="en-US"/>
        </a:p>
      </dgm:t>
    </dgm:pt>
    <dgm:pt modelId="{2E1355D3-439D-034A-91C7-2AA568E3DBBA}">
      <dgm:prSet/>
      <dgm:spPr/>
      <dgm:t>
        <a:bodyPr/>
        <a:lstStyle/>
        <a:p>
          <a:r>
            <a:rPr lang="en-US"/>
            <a:t>Physical/Mobility</a:t>
          </a:r>
        </a:p>
      </dgm:t>
    </dgm:pt>
    <dgm:pt modelId="{5D0BEAB4-A52B-1A4E-9202-DCF0D2C52BFE}" type="parTrans" cxnId="{D7912352-F343-874A-9A15-1B944FBA7C98}">
      <dgm:prSet/>
      <dgm:spPr/>
      <dgm:t>
        <a:bodyPr/>
        <a:lstStyle/>
        <a:p>
          <a:endParaRPr lang="en-US"/>
        </a:p>
      </dgm:t>
    </dgm:pt>
    <dgm:pt modelId="{D4D20FBC-DC0F-EF4D-9971-2B5B0366C576}" type="sibTrans" cxnId="{D7912352-F343-874A-9A15-1B944FBA7C98}">
      <dgm:prSet/>
      <dgm:spPr/>
      <dgm:t>
        <a:bodyPr/>
        <a:lstStyle/>
        <a:p>
          <a:endParaRPr lang="en-US"/>
        </a:p>
      </dgm:t>
    </dgm:pt>
    <dgm:pt modelId="{C2FFAAA5-3D8B-CC42-88AF-E9EAE6BDAE6E}">
      <dgm:prSet/>
      <dgm:spPr/>
      <dgm:t>
        <a:bodyPr/>
        <a:lstStyle/>
        <a:p>
          <a:r>
            <a:rPr lang="en-US"/>
            <a:t>People still figuring it out</a:t>
          </a:r>
        </a:p>
      </dgm:t>
    </dgm:pt>
    <dgm:pt modelId="{A1CC8A24-8B84-9841-AC86-120107F8950A}" type="parTrans" cxnId="{AE8D03B3-AFA0-D347-9A5D-76B86666219B}">
      <dgm:prSet/>
      <dgm:spPr/>
      <dgm:t>
        <a:bodyPr/>
        <a:lstStyle/>
        <a:p>
          <a:endParaRPr lang="en-US"/>
        </a:p>
      </dgm:t>
    </dgm:pt>
    <dgm:pt modelId="{B5959EE5-B151-944F-9796-5778F0ADE26A}" type="sibTrans" cxnId="{AE8D03B3-AFA0-D347-9A5D-76B86666219B}">
      <dgm:prSet/>
      <dgm:spPr/>
      <dgm:t>
        <a:bodyPr/>
        <a:lstStyle/>
        <a:p>
          <a:endParaRPr lang="en-US"/>
        </a:p>
      </dgm:t>
    </dgm:pt>
    <dgm:pt modelId="{9AFAD076-A04E-8548-9F95-A5941AC9D787}">
      <dgm:prSet/>
      <dgm:spPr/>
      <dgm:t>
        <a:bodyPr/>
        <a:lstStyle/>
        <a:p>
          <a:r>
            <a:rPr lang="en-US"/>
            <a:t>ADHD/ADD</a:t>
          </a:r>
        </a:p>
      </dgm:t>
    </dgm:pt>
    <dgm:pt modelId="{F936AB9A-83ED-9648-A55F-EF30449A311F}" type="parTrans" cxnId="{68E3C986-D472-7E4A-B013-9BF7608EFEA7}">
      <dgm:prSet/>
      <dgm:spPr/>
      <dgm:t>
        <a:bodyPr/>
        <a:lstStyle/>
        <a:p>
          <a:endParaRPr lang="en-US"/>
        </a:p>
      </dgm:t>
    </dgm:pt>
    <dgm:pt modelId="{A831C6DC-F259-4E41-BB28-A61EFCAE607E}" type="sibTrans" cxnId="{68E3C986-D472-7E4A-B013-9BF7608EFEA7}">
      <dgm:prSet/>
      <dgm:spPr/>
      <dgm:t>
        <a:bodyPr/>
        <a:lstStyle/>
        <a:p>
          <a:endParaRPr lang="en-US"/>
        </a:p>
      </dgm:t>
    </dgm:pt>
    <dgm:pt modelId="{49042326-D3A2-D041-BBF2-B6F3AF738CB8}">
      <dgm:prSet/>
      <dgm:spPr/>
      <dgm:t>
        <a:bodyPr/>
        <a:lstStyle/>
        <a:p>
          <a:r>
            <a:rPr lang="en-US"/>
            <a:t>ASD/Aspie</a:t>
          </a:r>
        </a:p>
      </dgm:t>
    </dgm:pt>
    <dgm:pt modelId="{17DF435B-7985-F244-A104-181E5EB6D586}" type="parTrans" cxnId="{A0846751-0898-0047-BABA-816016683B65}">
      <dgm:prSet/>
      <dgm:spPr/>
      <dgm:t>
        <a:bodyPr/>
        <a:lstStyle/>
        <a:p>
          <a:endParaRPr lang="en-US"/>
        </a:p>
      </dgm:t>
    </dgm:pt>
    <dgm:pt modelId="{BA214403-52F4-2144-A551-07C0ABAFAF6C}" type="sibTrans" cxnId="{A0846751-0898-0047-BABA-816016683B65}">
      <dgm:prSet/>
      <dgm:spPr/>
      <dgm:t>
        <a:bodyPr/>
        <a:lstStyle/>
        <a:p>
          <a:endParaRPr lang="en-US"/>
        </a:p>
      </dgm:t>
    </dgm:pt>
    <dgm:pt modelId="{6F6953E9-1523-0B4E-AB60-DEC957CC6FFF}">
      <dgm:prSet/>
      <dgm:spPr/>
      <dgm:t>
        <a:bodyPr/>
        <a:lstStyle/>
        <a:p>
          <a:r>
            <a:rPr lang="en-US"/>
            <a:t>Blind, Low Vision, &amp; Visually Impaired</a:t>
          </a:r>
        </a:p>
      </dgm:t>
    </dgm:pt>
    <dgm:pt modelId="{FB9F9FD6-945E-BD4E-8D36-DF8116712899}" type="parTrans" cxnId="{AB8A8861-DA6D-3140-9730-640B389A6A39}">
      <dgm:prSet/>
      <dgm:spPr/>
      <dgm:t>
        <a:bodyPr/>
        <a:lstStyle/>
        <a:p>
          <a:endParaRPr lang="en-US"/>
        </a:p>
      </dgm:t>
    </dgm:pt>
    <dgm:pt modelId="{7C321CB5-CBAF-DE44-8DF7-43370C89410E}" type="sibTrans" cxnId="{AB8A8861-DA6D-3140-9730-640B389A6A39}">
      <dgm:prSet/>
      <dgm:spPr/>
      <dgm:t>
        <a:bodyPr/>
        <a:lstStyle/>
        <a:p>
          <a:endParaRPr lang="en-US"/>
        </a:p>
      </dgm:t>
    </dgm:pt>
    <dgm:pt modelId="{7D7CE936-A54D-234F-815F-CC3DBC269E33}">
      <dgm:prSet/>
      <dgm:spPr/>
      <dgm:t>
        <a:bodyPr/>
        <a:lstStyle/>
        <a:p>
          <a:r>
            <a:rPr lang="en-US"/>
            <a:t>Deaf &amp; Hard of Hearing</a:t>
          </a:r>
        </a:p>
      </dgm:t>
    </dgm:pt>
    <dgm:pt modelId="{79B9AAE7-BC98-AA41-9813-BDB0098E2F79}" type="parTrans" cxnId="{3F11DEB7-9DF1-0D4C-ABAF-92E21C669A9D}">
      <dgm:prSet/>
      <dgm:spPr/>
      <dgm:t>
        <a:bodyPr/>
        <a:lstStyle/>
        <a:p>
          <a:endParaRPr lang="en-US"/>
        </a:p>
      </dgm:t>
    </dgm:pt>
    <dgm:pt modelId="{7729F2A0-11A8-C548-A627-9BDFA85A3340}" type="sibTrans" cxnId="{3F11DEB7-9DF1-0D4C-ABAF-92E21C669A9D}">
      <dgm:prSet/>
      <dgm:spPr/>
      <dgm:t>
        <a:bodyPr/>
        <a:lstStyle/>
        <a:p>
          <a:endParaRPr lang="en-US"/>
        </a:p>
      </dgm:t>
    </dgm:pt>
    <dgm:pt modelId="{57C26103-695C-E446-99FA-A550CD928CDF}" type="pres">
      <dgm:prSet presAssocID="{C7B290E4-5F45-3F49-80D3-13325AEBAF18}" presName="cycle" presStyleCnt="0">
        <dgm:presLayoutVars>
          <dgm:dir/>
          <dgm:resizeHandles val="exact"/>
        </dgm:presLayoutVars>
      </dgm:prSet>
      <dgm:spPr/>
    </dgm:pt>
    <dgm:pt modelId="{B3C15441-11D9-804F-BF79-65DB42DB78B3}" type="pres">
      <dgm:prSet presAssocID="{3F43FB62-6BB1-D149-8CF8-09B960551BE1}" presName="node" presStyleLbl="node1" presStyleIdx="0" presStyleCnt="10">
        <dgm:presLayoutVars>
          <dgm:bulletEnabled val="1"/>
        </dgm:presLayoutVars>
      </dgm:prSet>
      <dgm:spPr/>
    </dgm:pt>
    <dgm:pt modelId="{292C3F79-AA91-CA46-BB64-E81776B4D8B8}" type="pres">
      <dgm:prSet presAssocID="{3F43FB62-6BB1-D149-8CF8-09B960551BE1}" presName="spNode" presStyleCnt="0"/>
      <dgm:spPr/>
    </dgm:pt>
    <dgm:pt modelId="{B9FCB1DE-ACEC-5245-89DA-2EF2D527C9ED}" type="pres">
      <dgm:prSet presAssocID="{99FBAEC6-DAF3-144E-B713-1F38684D6BF3}" presName="sibTrans" presStyleLbl="sibTrans1D1" presStyleIdx="0" presStyleCnt="10"/>
      <dgm:spPr/>
    </dgm:pt>
    <dgm:pt modelId="{C2BFC61C-9003-F84E-AB39-9E36FB4F5FD7}" type="pres">
      <dgm:prSet presAssocID="{9763446C-61BE-8449-83DF-62E03E0C7570}" presName="node" presStyleLbl="node1" presStyleIdx="1" presStyleCnt="10">
        <dgm:presLayoutVars>
          <dgm:bulletEnabled val="1"/>
        </dgm:presLayoutVars>
      </dgm:prSet>
      <dgm:spPr/>
    </dgm:pt>
    <dgm:pt modelId="{6D0AE58C-1A33-9444-9250-82172CF9F9DE}" type="pres">
      <dgm:prSet presAssocID="{9763446C-61BE-8449-83DF-62E03E0C7570}" presName="spNode" presStyleCnt="0"/>
      <dgm:spPr/>
    </dgm:pt>
    <dgm:pt modelId="{A54516FC-E619-8D41-8664-61CF9770B240}" type="pres">
      <dgm:prSet presAssocID="{8F33166F-F952-C64F-B48F-56A7BA736564}" presName="sibTrans" presStyleLbl="sibTrans1D1" presStyleIdx="1" presStyleCnt="10"/>
      <dgm:spPr/>
    </dgm:pt>
    <dgm:pt modelId="{F440EC9A-6B8F-4A4A-90D8-3CA72350F485}" type="pres">
      <dgm:prSet presAssocID="{189E9DEC-0C58-BA4F-9F9D-784003E9D7D9}" presName="node" presStyleLbl="node1" presStyleIdx="2" presStyleCnt="10">
        <dgm:presLayoutVars>
          <dgm:bulletEnabled val="1"/>
        </dgm:presLayoutVars>
      </dgm:prSet>
      <dgm:spPr/>
    </dgm:pt>
    <dgm:pt modelId="{31ED2270-7822-8946-B745-615F0120812C}" type="pres">
      <dgm:prSet presAssocID="{189E9DEC-0C58-BA4F-9F9D-784003E9D7D9}" presName="spNode" presStyleCnt="0"/>
      <dgm:spPr/>
    </dgm:pt>
    <dgm:pt modelId="{066C4344-C768-2D4D-A7BD-B6CCDD150782}" type="pres">
      <dgm:prSet presAssocID="{E058AF38-0079-BF4D-B2D7-A6FB5B0FBAA1}" presName="sibTrans" presStyleLbl="sibTrans1D1" presStyleIdx="2" presStyleCnt="10"/>
      <dgm:spPr/>
    </dgm:pt>
    <dgm:pt modelId="{FF6EE804-E6B4-7843-85D3-736D676E0579}" type="pres">
      <dgm:prSet presAssocID="{5AE1C5B6-3DB3-2449-BB0D-0C4FDC85A871}" presName="node" presStyleLbl="node1" presStyleIdx="3" presStyleCnt="10">
        <dgm:presLayoutVars>
          <dgm:bulletEnabled val="1"/>
        </dgm:presLayoutVars>
      </dgm:prSet>
      <dgm:spPr/>
    </dgm:pt>
    <dgm:pt modelId="{9C87BBAE-52DE-C04B-A0AA-0BE3540EE08F}" type="pres">
      <dgm:prSet presAssocID="{5AE1C5B6-3DB3-2449-BB0D-0C4FDC85A871}" presName="spNode" presStyleCnt="0"/>
      <dgm:spPr/>
    </dgm:pt>
    <dgm:pt modelId="{84106587-C285-6C4E-9341-41F5A8E22CB8}" type="pres">
      <dgm:prSet presAssocID="{24CA9EC7-246A-ED46-8416-EE41FF1EEC8A}" presName="sibTrans" presStyleLbl="sibTrans1D1" presStyleIdx="3" presStyleCnt="10"/>
      <dgm:spPr/>
    </dgm:pt>
    <dgm:pt modelId="{E3B4C8DC-1A2C-B747-B4CA-265DD869EDEA}" type="pres">
      <dgm:prSet presAssocID="{9AFAD076-A04E-8548-9F95-A5941AC9D787}" presName="node" presStyleLbl="node1" presStyleIdx="4" presStyleCnt="10">
        <dgm:presLayoutVars>
          <dgm:bulletEnabled val="1"/>
        </dgm:presLayoutVars>
      </dgm:prSet>
      <dgm:spPr/>
    </dgm:pt>
    <dgm:pt modelId="{E51ABBAF-202A-6D42-B9BB-2CC33E160DB0}" type="pres">
      <dgm:prSet presAssocID="{9AFAD076-A04E-8548-9F95-A5941AC9D787}" presName="spNode" presStyleCnt="0"/>
      <dgm:spPr/>
    </dgm:pt>
    <dgm:pt modelId="{7DDFBB41-50A6-4C4C-B364-3DF0296ABE5B}" type="pres">
      <dgm:prSet presAssocID="{A831C6DC-F259-4E41-BB28-A61EFCAE607E}" presName="sibTrans" presStyleLbl="sibTrans1D1" presStyleIdx="4" presStyleCnt="10"/>
      <dgm:spPr/>
    </dgm:pt>
    <dgm:pt modelId="{030B764E-9597-8643-ACE1-5E43D1C0DDCF}" type="pres">
      <dgm:prSet presAssocID="{49042326-D3A2-D041-BBF2-B6F3AF738CB8}" presName="node" presStyleLbl="node1" presStyleIdx="5" presStyleCnt="10">
        <dgm:presLayoutVars>
          <dgm:bulletEnabled val="1"/>
        </dgm:presLayoutVars>
      </dgm:prSet>
      <dgm:spPr/>
    </dgm:pt>
    <dgm:pt modelId="{0E272CB4-5C6A-D24E-B8E3-2AC0C87926FF}" type="pres">
      <dgm:prSet presAssocID="{49042326-D3A2-D041-BBF2-B6F3AF738CB8}" presName="spNode" presStyleCnt="0"/>
      <dgm:spPr/>
    </dgm:pt>
    <dgm:pt modelId="{7A3CE337-99F6-A64C-BA5D-9FE92FC5A1EE}" type="pres">
      <dgm:prSet presAssocID="{BA214403-52F4-2144-A551-07C0ABAFAF6C}" presName="sibTrans" presStyleLbl="sibTrans1D1" presStyleIdx="5" presStyleCnt="10"/>
      <dgm:spPr/>
    </dgm:pt>
    <dgm:pt modelId="{EEBB1A30-BDDF-0947-AA10-806F6B1F7EC4}" type="pres">
      <dgm:prSet presAssocID="{2E1355D3-439D-034A-91C7-2AA568E3DBBA}" presName="node" presStyleLbl="node1" presStyleIdx="6" presStyleCnt="10">
        <dgm:presLayoutVars>
          <dgm:bulletEnabled val="1"/>
        </dgm:presLayoutVars>
      </dgm:prSet>
      <dgm:spPr/>
    </dgm:pt>
    <dgm:pt modelId="{8BF0405C-243E-2844-B90D-441AE3D02C65}" type="pres">
      <dgm:prSet presAssocID="{2E1355D3-439D-034A-91C7-2AA568E3DBBA}" presName="spNode" presStyleCnt="0"/>
      <dgm:spPr/>
    </dgm:pt>
    <dgm:pt modelId="{73CA262D-9920-3044-BF78-233A414176A7}" type="pres">
      <dgm:prSet presAssocID="{D4D20FBC-DC0F-EF4D-9971-2B5B0366C576}" presName="sibTrans" presStyleLbl="sibTrans1D1" presStyleIdx="6" presStyleCnt="10"/>
      <dgm:spPr/>
    </dgm:pt>
    <dgm:pt modelId="{A4E19E82-4056-5341-A5B9-D1486631A8D9}" type="pres">
      <dgm:prSet presAssocID="{6F6953E9-1523-0B4E-AB60-DEC957CC6FFF}" presName="node" presStyleLbl="node1" presStyleIdx="7" presStyleCnt="10">
        <dgm:presLayoutVars>
          <dgm:bulletEnabled val="1"/>
        </dgm:presLayoutVars>
      </dgm:prSet>
      <dgm:spPr/>
    </dgm:pt>
    <dgm:pt modelId="{D3B6720F-287F-BE49-881A-82B68B22058E}" type="pres">
      <dgm:prSet presAssocID="{6F6953E9-1523-0B4E-AB60-DEC957CC6FFF}" presName="spNode" presStyleCnt="0"/>
      <dgm:spPr/>
    </dgm:pt>
    <dgm:pt modelId="{04536230-3AFD-CD4E-9763-735F3E7720C3}" type="pres">
      <dgm:prSet presAssocID="{7C321CB5-CBAF-DE44-8DF7-43370C89410E}" presName="sibTrans" presStyleLbl="sibTrans1D1" presStyleIdx="7" presStyleCnt="10"/>
      <dgm:spPr/>
    </dgm:pt>
    <dgm:pt modelId="{7D205482-E35E-F94F-AC03-F6EFBD38F684}" type="pres">
      <dgm:prSet presAssocID="{7D7CE936-A54D-234F-815F-CC3DBC269E33}" presName="node" presStyleLbl="node1" presStyleIdx="8" presStyleCnt="10">
        <dgm:presLayoutVars>
          <dgm:bulletEnabled val="1"/>
        </dgm:presLayoutVars>
      </dgm:prSet>
      <dgm:spPr/>
    </dgm:pt>
    <dgm:pt modelId="{6765D337-2263-2642-A5AB-8EAAB760F95B}" type="pres">
      <dgm:prSet presAssocID="{7D7CE936-A54D-234F-815F-CC3DBC269E33}" presName="spNode" presStyleCnt="0"/>
      <dgm:spPr/>
    </dgm:pt>
    <dgm:pt modelId="{5D13E828-9B10-6A4C-B36C-CDAA3AE4DDA2}" type="pres">
      <dgm:prSet presAssocID="{7729F2A0-11A8-C548-A627-9BDFA85A3340}" presName="sibTrans" presStyleLbl="sibTrans1D1" presStyleIdx="8" presStyleCnt="10"/>
      <dgm:spPr/>
    </dgm:pt>
    <dgm:pt modelId="{9D369BE0-7828-7047-B5A1-1ED7FB49CDCB}" type="pres">
      <dgm:prSet presAssocID="{C2FFAAA5-3D8B-CC42-88AF-E9EAE6BDAE6E}" presName="node" presStyleLbl="node1" presStyleIdx="9" presStyleCnt="10">
        <dgm:presLayoutVars>
          <dgm:bulletEnabled val="1"/>
        </dgm:presLayoutVars>
      </dgm:prSet>
      <dgm:spPr/>
    </dgm:pt>
    <dgm:pt modelId="{3516C58D-A18C-2A42-B3F0-8AA9677C9F06}" type="pres">
      <dgm:prSet presAssocID="{C2FFAAA5-3D8B-CC42-88AF-E9EAE6BDAE6E}" presName="spNode" presStyleCnt="0"/>
      <dgm:spPr/>
    </dgm:pt>
    <dgm:pt modelId="{F07F15CC-7DF7-204C-8250-48E49E20A382}" type="pres">
      <dgm:prSet presAssocID="{B5959EE5-B151-944F-9796-5778F0ADE26A}" presName="sibTrans" presStyleLbl="sibTrans1D1" presStyleIdx="9" presStyleCnt="10"/>
      <dgm:spPr/>
    </dgm:pt>
  </dgm:ptLst>
  <dgm:cxnLst>
    <dgm:cxn modelId="{27A88701-75B5-2941-8FDF-117C0105A3D2}" type="presOf" srcId="{C2FFAAA5-3D8B-CC42-88AF-E9EAE6BDAE6E}" destId="{9D369BE0-7828-7047-B5A1-1ED7FB49CDCB}" srcOrd="0" destOrd="0" presId="urn:microsoft.com/office/officeart/2005/8/layout/cycle6"/>
    <dgm:cxn modelId="{F5789F04-2E58-424E-9984-9003B908CF53}" type="presOf" srcId="{7C321CB5-CBAF-DE44-8DF7-43370C89410E}" destId="{04536230-3AFD-CD4E-9763-735F3E7720C3}" srcOrd="0" destOrd="0" presId="urn:microsoft.com/office/officeart/2005/8/layout/cycle6"/>
    <dgm:cxn modelId="{36448C07-C245-FA43-8CBE-2FA003F380B9}" type="presOf" srcId="{5AE1C5B6-3DB3-2449-BB0D-0C4FDC85A871}" destId="{FF6EE804-E6B4-7843-85D3-736D676E0579}" srcOrd="0" destOrd="0" presId="urn:microsoft.com/office/officeart/2005/8/layout/cycle6"/>
    <dgm:cxn modelId="{690CCD1A-DC2F-9146-9DE9-3778E737BD9F}" type="presOf" srcId="{24CA9EC7-246A-ED46-8416-EE41FF1EEC8A}" destId="{84106587-C285-6C4E-9341-41F5A8E22CB8}" srcOrd="0" destOrd="0" presId="urn:microsoft.com/office/officeart/2005/8/layout/cycle6"/>
    <dgm:cxn modelId="{791CE321-CE1F-6045-BA2B-4AD6A435D6CC}" type="presOf" srcId="{7729F2A0-11A8-C548-A627-9BDFA85A3340}" destId="{5D13E828-9B10-6A4C-B36C-CDAA3AE4DDA2}" srcOrd="0" destOrd="0" presId="urn:microsoft.com/office/officeart/2005/8/layout/cycle6"/>
    <dgm:cxn modelId="{706D1323-8585-5B44-BF7D-D0BDC279F894}" type="presOf" srcId="{E058AF38-0079-BF4D-B2D7-A6FB5B0FBAA1}" destId="{066C4344-C768-2D4D-A7BD-B6CCDD150782}" srcOrd="0" destOrd="0" presId="urn:microsoft.com/office/officeart/2005/8/layout/cycle6"/>
    <dgm:cxn modelId="{5393FB2D-1D54-6F4E-8420-830A6090982F}" type="presOf" srcId="{D4D20FBC-DC0F-EF4D-9971-2B5B0366C576}" destId="{73CA262D-9920-3044-BF78-233A414176A7}" srcOrd="0" destOrd="0" presId="urn:microsoft.com/office/officeart/2005/8/layout/cycle6"/>
    <dgm:cxn modelId="{5B19CA3F-54CF-5447-BAD1-FA17F8DB0708}" srcId="{C7B290E4-5F45-3F49-80D3-13325AEBAF18}" destId="{9763446C-61BE-8449-83DF-62E03E0C7570}" srcOrd="1" destOrd="0" parTransId="{04654303-032D-034F-909B-4F4B968A4F6A}" sibTransId="{8F33166F-F952-C64F-B48F-56A7BA736564}"/>
    <dgm:cxn modelId="{A362845D-080F-7042-BFBA-26DBB1E8075C}" srcId="{C7B290E4-5F45-3F49-80D3-13325AEBAF18}" destId="{3F43FB62-6BB1-D149-8CF8-09B960551BE1}" srcOrd="0" destOrd="0" parTransId="{8CE2593A-8F9E-904F-BE6D-0A57A348F56E}" sibTransId="{99FBAEC6-DAF3-144E-B713-1F38684D6BF3}"/>
    <dgm:cxn modelId="{AB8A8861-DA6D-3140-9730-640B389A6A39}" srcId="{C7B290E4-5F45-3F49-80D3-13325AEBAF18}" destId="{6F6953E9-1523-0B4E-AB60-DEC957CC6FFF}" srcOrd="7" destOrd="0" parTransId="{FB9F9FD6-945E-BD4E-8D36-DF8116712899}" sibTransId="{7C321CB5-CBAF-DE44-8DF7-43370C89410E}"/>
    <dgm:cxn modelId="{8C1B2649-0E52-6D49-98A5-080DA2906B85}" type="presOf" srcId="{9AFAD076-A04E-8548-9F95-A5941AC9D787}" destId="{E3B4C8DC-1A2C-B747-B4CA-265DD869EDEA}" srcOrd="0" destOrd="0" presId="urn:microsoft.com/office/officeart/2005/8/layout/cycle6"/>
    <dgm:cxn modelId="{B91DB849-F2E9-2449-A1E8-BD3123CA6686}" type="presOf" srcId="{C7B290E4-5F45-3F49-80D3-13325AEBAF18}" destId="{57C26103-695C-E446-99FA-A550CD928CDF}" srcOrd="0" destOrd="0" presId="urn:microsoft.com/office/officeart/2005/8/layout/cycle6"/>
    <dgm:cxn modelId="{F17EB26A-7FF3-2049-93BB-FD7C103C9486}" type="presOf" srcId="{6F6953E9-1523-0B4E-AB60-DEC957CC6FFF}" destId="{A4E19E82-4056-5341-A5B9-D1486631A8D9}" srcOrd="0" destOrd="0" presId="urn:microsoft.com/office/officeart/2005/8/layout/cycle6"/>
    <dgm:cxn modelId="{5003C86D-E5D1-7148-BE25-4C7ED65B79B5}" type="presOf" srcId="{189E9DEC-0C58-BA4F-9F9D-784003E9D7D9}" destId="{F440EC9A-6B8F-4A4A-90D8-3CA72350F485}" srcOrd="0" destOrd="0" presId="urn:microsoft.com/office/officeart/2005/8/layout/cycle6"/>
    <dgm:cxn modelId="{3A419370-0FDA-D847-8F18-9CA443CA6770}" type="presOf" srcId="{49042326-D3A2-D041-BBF2-B6F3AF738CB8}" destId="{030B764E-9597-8643-ACE1-5E43D1C0DDCF}" srcOrd="0" destOrd="0" presId="urn:microsoft.com/office/officeart/2005/8/layout/cycle6"/>
    <dgm:cxn modelId="{A0846751-0898-0047-BABA-816016683B65}" srcId="{C7B290E4-5F45-3F49-80D3-13325AEBAF18}" destId="{49042326-D3A2-D041-BBF2-B6F3AF738CB8}" srcOrd="5" destOrd="0" parTransId="{17DF435B-7985-F244-A104-181E5EB6D586}" sibTransId="{BA214403-52F4-2144-A551-07C0ABAFAF6C}"/>
    <dgm:cxn modelId="{D7912352-F343-874A-9A15-1B944FBA7C98}" srcId="{C7B290E4-5F45-3F49-80D3-13325AEBAF18}" destId="{2E1355D3-439D-034A-91C7-2AA568E3DBBA}" srcOrd="6" destOrd="0" parTransId="{5D0BEAB4-A52B-1A4E-9202-DCF0D2C52BFE}" sibTransId="{D4D20FBC-DC0F-EF4D-9971-2B5B0366C576}"/>
    <dgm:cxn modelId="{CDDC3381-C177-C747-8FF3-7FC5776AA3A5}" type="presOf" srcId="{7D7CE936-A54D-234F-815F-CC3DBC269E33}" destId="{7D205482-E35E-F94F-AC03-F6EFBD38F684}" srcOrd="0" destOrd="0" presId="urn:microsoft.com/office/officeart/2005/8/layout/cycle6"/>
    <dgm:cxn modelId="{68E3C986-D472-7E4A-B013-9BF7608EFEA7}" srcId="{C7B290E4-5F45-3F49-80D3-13325AEBAF18}" destId="{9AFAD076-A04E-8548-9F95-A5941AC9D787}" srcOrd="4" destOrd="0" parTransId="{F936AB9A-83ED-9648-A55F-EF30449A311F}" sibTransId="{A831C6DC-F259-4E41-BB28-A61EFCAE607E}"/>
    <dgm:cxn modelId="{986D60A0-FC14-5B49-8B45-8296E3F1EEED}" type="presOf" srcId="{9763446C-61BE-8449-83DF-62E03E0C7570}" destId="{C2BFC61C-9003-F84E-AB39-9E36FB4F5FD7}" srcOrd="0" destOrd="0" presId="urn:microsoft.com/office/officeart/2005/8/layout/cycle6"/>
    <dgm:cxn modelId="{B96AD4A1-A398-D54F-A2B9-B2EE6A04FF2D}" type="presOf" srcId="{BA214403-52F4-2144-A551-07C0ABAFAF6C}" destId="{7A3CE337-99F6-A64C-BA5D-9FE92FC5A1EE}" srcOrd="0" destOrd="0" presId="urn:microsoft.com/office/officeart/2005/8/layout/cycle6"/>
    <dgm:cxn modelId="{9C0565A3-CEEC-CF4A-857D-D6B237773E42}" type="presOf" srcId="{8F33166F-F952-C64F-B48F-56A7BA736564}" destId="{A54516FC-E619-8D41-8664-61CF9770B240}" srcOrd="0" destOrd="0" presId="urn:microsoft.com/office/officeart/2005/8/layout/cycle6"/>
    <dgm:cxn modelId="{AE8D03B3-AFA0-D347-9A5D-76B86666219B}" srcId="{C7B290E4-5F45-3F49-80D3-13325AEBAF18}" destId="{C2FFAAA5-3D8B-CC42-88AF-E9EAE6BDAE6E}" srcOrd="9" destOrd="0" parTransId="{A1CC8A24-8B84-9841-AC86-120107F8950A}" sibTransId="{B5959EE5-B151-944F-9796-5778F0ADE26A}"/>
    <dgm:cxn modelId="{461BD5B3-5425-A248-A522-ACDBA9555E93}" type="presOf" srcId="{3F43FB62-6BB1-D149-8CF8-09B960551BE1}" destId="{B3C15441-11D9-804F-BF79-65DB42DB78B3}" srcOrd="0" destOrd="0" presId="urn:microsoft.com/office/officeart/2005/8/layout/cycle6"/>
    <dgm:cxn modelId="{3F11DEB7-9DF1-0D4C-ABAF-92E21C669A9D}" srcId="{C7B290E4-5F45-3F49-80D3-13325AEBAF18}" destId="{7D7CE936-A54D-234F-815F-CC3DBC269E33}" srcOrd="8" destOrd="0" parTransId="{79B9AAE7-BC98-AA41-9813-BDB0098E2F79}" sibTransId="{7729F2A0-11A8-C548-A627-9BDFA85A3340}"/>
    <dgm:cxn modelId="{2A5765C2-2E42-264F-B60C-6A40652FC3E3}" type="presOf" srcId="{B5959EE5-B151-944F-9796-5778F0ADE26A}" destId="{F07F15CC-7DF7-204C-8250-48E49E20A382}" srcOrd="0" destOrd="0" presId="urn:microsoft.com/office/officeart/2005/8/layout/cycle6"/>
    <dgm:cxn modelId="{9B07C2C2-982B-884C-AFAC-DFEFD903338D}" type="presOf" srcId="{A831C6DC-F259-4E41-BB28-A61EFCAE607E}" destId="{7DDFBB41-50A6-4C4C-B364-3DF0296ABE5B}" srcOrd="0" destOrd="0" presId="urn:microsoft.com/office/officeart/2005/8/layout/cycle6"/>
    <dgm:cxn modelId="{4B2148CE-561B-4145-8287-6E186E3FBB5D}" type="presOf" srcId="{99FBAEC6-DAF3-144E-B713-1F38684D6BF3}" destId="{B9FCB1DE-ACEC-5245-89DA-2EF2D527C9ED}" srcOrd="0" destOrd="0" presId="urn:microsoft.com/office/officeart/2005/8/layout/cycle6"/>
    <dgm:cxn modelId="{7F8A62DA-4D0E-BF44-93C8-89D73E0E5FE9}" srcId="{C7B290E4-5F45-3F49-80D3-13325AEBAF18}" destId="{5AE1C5B6-3DB3-2449-BB0D-0C4FDC85A871}" srcOrd="3" destOrd="0" parTransId="{D62C69A6-E1AC-D14C-ABB7-7255BF592B1A}" sibTransId="{24CA9EC7-246A-ED46-8416-EE41FF1EEC8A}"/>
    <dgm:cxn modelId="{B9A02EDE-A954-084A-B451-24DF34CF08C2}" type="presOf" srcId="{2E1355D3-439D-034A-91C7-2AA568E3DBBA}" destId="{EEBB1A30-BDDF-0947-AA10-806F6B1F7EC4}" srcOrd="0" destOrd="0" presId="urn:microsoft.com/office/officeart/2005/8/layout/cycle6"/>
    <dgm:cxn modelId="{4A5B0FE5-7324-3541-9AF4-FA8078E695DA}" srcId="{C7B290E4-5F45-3F49-80D3-13325AEBAF18}" destId="{189E9DEC-0C58-BA4F-9F9D-784003E9D7D9}" srcOrd="2" destOrd="0" parTransId="{7F7348DF-FA4F-1442-AEB3-2A05931DBE17}" sibTransId="{E058AF38-0079-BF4D-B2D7-A6FB5B0FBAA1}"/>
    <dgm:cxn modelId="{80CFE6C8-E865-9A44-8B07-FEB4DAAED739}" type="presParOf" srcId="{57C26103-695C-E446-99FA-A550CD928CDF}" destId="{B3C15441-11D9-804F-BF79-65DB42DB78B3}" srcOrd="0" destOrd="0" presId="urn:microsoft.com/office/officeart/2005/8/layout/cycle6"/>
    <dgm:cxn modelId="{3DDB6DB1-9B8D-3440-8B50-ED72DF33D2F7}" type="presParOf" srcId="{57C26103-695C-E446-99FA-A550CD928CDF}" destId="{292C3F79-AA91-CA46-BB64-E81776B4D8B8}" srcOrd="1" destOrd="0" presId="urn:microsoft.com/office/officeart/2005/8/layout/cycle6"/>
    <dgm:cxn modelId="{D0B0D199-C01E-4E41-8F4D-CF68C29AB89E}" type="presParOf" srcId="{57C26103-695C-E446-99FA-A550CD928CDF}" destId="{B9FCB1DE-ACEC-5245-89DA-2EF2D527C9ED}" srcOrd="2" destOrd="0" presId="urn:microsoft.com/office/officeart/2005/8/layout/cycle6"/>
    <dgm:cxn modelId="{0AF9C2A1-BAE1-AF44-9827-46B9F53A93BA}" type="presParOf" srcId="{57C26103-695C-E446-99FA-A550CD928CDF}" destId="{C2BFC61C-9003-F84E-AB39-9E36FB4F5FD7}" srcOrd="3" destOrd="0" presId="urn:microsoft.com/office/officeart/2005/8/layout/cycle6"/>
    <dgm:cxn modelId="{07AC68D4-0CC6-8849-BD3D-5CC4221FA27B}" type="presParOf" srcId="{57C26103-695C-E446-99FA-A550CD928CDF}" destId="{6D0AE58C-1A33-9444-9250-82172CF9F9DE}" srcOrd="4" destOrd="0" presId="urn:microsoft.com/office/officeart/2005/8/layout/cycle6"/>
    <dgm:cxn modelId="{1A031A45-F4A2-EE4E-A816-FCAA6D99F52E}" type="presParOf" srcId="{57C26103-695C-E446-99FA-A550CD928CDF}" destId="{A54516FC-E619-8D41-8664-61CF9770B240}" srcOrd="5" destOrd="0" presId="urn:microsoft.com/office/officeart/2005/8/layout/cycle6"/>
    <dgm:cxn modelId="{EC2EF66E-DFD6-6646-B687-7E30B26F4237}" type="presParOf" srcId="{57C26103-695C-E446-99FA-A550CD928CDF}" destId="{F440EC9A-6B8F-4A4A-90D8-3CA72350F485}" srcOrd="6" destOrd="0" presId="urn:microsoft.com/office/officeart/2005/8/layout/cycle6"/>
    <dgm:cxn modelId="{1781F0E9-998D-1749-ADEF-B7CDD7B08D1A}" type="presParOf" srcId="{57C26103-695C-E446-99FA-A550CD928CDF}" destId="{31ED2270-7822-8946-B745-615F0120812C}" srcOrd="7" destOrd="0" presId="urn:microsoft.com/office/officeart/2005/8/layout/cycle6"/>
    <dgm:cxn modelId="{25E58663-17E4-324E-8F15-004F81726BB5}" type="presParOf" srcId="{57C26103-695C-E446-99FA-A550CD928CDF}" destId="{066C4344-C768-2D4D-A7BD-B6CCDD150782}" srcOrd="8" destOrd="0" presId="urn:microsoft.com/office/officeart/2005/8/layout/cycle6"/>
    <dgm:cxn modelId="{09D7C8E5-D5A5-CE46-997D-9704FFC72533}" type="presParOf" srcId="{57C26103-695C-E446-99FA-A550CD928CDF}" destId="{FF6EE804-E6B4-7843-85D3-736D676E0579}" srcOrd="9" destOrd="0" presId="urn:microsoft.com/office/officeart/2005/8/layout/cycle6"/>
    <dgm:cxn modelId="{51436630-7652-5441-8218-7C6FD76898CD}" type="presParOf" srcId="{57C26103-695C-E446-99FA-A550CD928CDF}" destId="{9C87BBAE-52DE-C04B-A0AA-0BE3540EE08F}" srcOrd="10" destOrd="0" presId="urn:microsoft.com/office/officeart/2005/8/layout/cycle6"/>
    <dgm:cxn modelId="{AD0A80FA-70B6-144E-9A56-1351FE5D599A}" type="presParOf" srcId="{57C26103-695C-E446-99FA-A550CD928CDF}" destId="{84106587-C285-6C4E-9341-41F5A8E22CB8}" srcOrd="11" destOrd="0" presId="urn:microsoft.com/office/officeart/2005/8/layout/cycle6"/>
    <dgm:cxn modelId="{33D787A7-B16E-3148-87F3-D8CD4B1FC51E}" type="presParOf" srcId="{57C26103-695C-E446-99FA-A550CD928CDF}" destId="{E3B4C8DC-1A2C-B747-B4CA-265DD869EDEA}" srcOrd="12" destOrd="0" presId="urn:microsoft.com/office/officeart/2005/8/layout/cycle6"/>
    <dgm:cxn modelId="{6896F599-1AE0-4840-9E35-ADBB7FFBF918}" type="presParOf" srcId="{57C26103-695C-E446-99FA-A550CD928CDF}" destId="{E51ABBAF-202A-6D42-B9BB-2CC33E160DB0}" srcOrd="13" destOrd="0" presId="urn:microsoft.com/office/officeart/2005/8/layout/cycle6"/>
    <dgm:cxn modelId="{C48AE0D4-5617-AE4A-A145-C88CF782B706}" type="presParOf" srcId="{57C26103-695C-E446-99FA-A550CD928CDF}" destId="{7DDFBB41-50A6-4C4C-B364-3DF0296ABE5B}" srcOrd="14" destOrd="0" presId="urn:microsoft.com/office/officeart/2005/8/layout/cycle6"/>
    <dgm:cxn modelId="{6F63EC95-018E-9E43-802A-DBDD1C12E6F4}" type="presParOf" srcId="{57C26103-695C-E446-99FA-A550CD928CDF}" destId="{030B764E-9597-8643-ACE1-5E43D1C0DDCF}" srcOrd="15" destOrd="0" presId="urn:microsoft.com/office/officeart/2005/8/layout/cycle6"/>
    <dgm:cxn modelId="{91E54981-2F45-C94A-B816-037A5EC586DC}" type="presParOf" srcId="{57C26103-695C-E446-99FA-A550CD928CDF}" destId="{0E272CB4-5C6A-D24E-B8E3-2AC0C87926FF}" srcOrd="16" destOrd="0" presId="urn:microsoft.com/office/officeart/2005/8/layout/cycle6"/>
    <dgm:cxn modelId="{35EC220D-0458-0C49-83A3-B7DC1D9792FD}" type="presParOf" srcId="{57C26103-695C-E446-99FA-A550CD928CDF}" destId="{7A3CE337-99F6-A64C-BA5D-9FE92FC5A1EE}" srcOrd="17" destOrd="0" presId="urn:microsoft.com/office/officeart/2005/8/layout/cycle6"/>
    <dgm:cxn modelId="{31AB86D5-D3A0-1E48-ABB7-82710F4381AE}" type="presParOf" srcId="{57C26103-695C-E446-99FA-A550CD928CDF}" destId="{EEBB1A30-BDDF-0947-AA10-806F6B1F7EC4}" srcOrd="18" destOrd="0" presId="urn:microsoft.com/office/officeart/2005/8/layout/cycle6"/>
    <dgm:cxn modelId="{591599ED-4B51-6E43-82EB-674B2CB1D43A}" type="presParOf" srcId="{57C26103-695C-E446-99FA-A550CD928CDF}" destId="{8BF0405C-243E-2844-B90D-441AE3D02C65}" srcOrd="19" destOrd="0" presId="urn:microsoft.com/office/officeart/2005/8/layout/cycle6"/>
    <dgm:cxn modelId="{34DAE6B8-61FD-2F4E-B1CB-962A1EAF6702}" type="presParOf" srcId="{57C26103-695C-E446-99FA-A550CD928CDF}" destId="{73CA262D-9920-3044-BF78-233A414176A7}" srcOrd="20" destOrd="0" presId="urn:microsoft.com/office/officeart/2005/8/layout/cycle6"/>
    <dgm:cxn modelId="{EEF829E9-ED86-7C4E-91AE-17D7722052D3}" type="presParOf" srcId="{57C26103-695C-E446-99FA-A550CD928CDF}" destId="{A4E19E82-4056-5341-A5B9-D1486631A8D9}" srcOrd="21" destOrd="0" presId="urn:microsoft.com/office/officeart/2005/8/layout/cycle6"/>
    <dgm:cxn modelId="{A9788924-8FEC-3A44-8921-03FADE321BD9}" type="presParOf" srcId="{57C26103-695C-E446-99FA-A550CD928CDF}" destId="{D3B6720F-287F-BE49-881A-82B68B22058E}" srcOrd="22" destOrd="0" presId="urn:microsoft.com/office/officeart/2005/8/layout/cycle6"/>
    <dgm:cxn modelId="{43D779AA-4BB9-8046-BB47-B18282170301}" type="presParOf" srcId="{57C26103-695C-E446-99FA-A550CD928CDF}" destId="{04536230-3AFD-CD4E-9763-735F3E7720C3}" srcOrd="23" destOrd="0" presId="urn:microsoft.com/office/officeart/2005/8/layout/cycle6"/>
    <dgm:cxn modelId="{8CE2B05A-594E-F546-B049-EE3B1AA76121}" type="presParOf" srcId="{57C26103-695C-E446-99FA-A550CD928CDF}" destId="{7D205482-E35E-F94F-AC03-F6EFBD38F684}" srcOrd="24" destOrd="0" presId="urn:microsoft.com/office/officeart/2005/8/layout/cycle6"/>
    <dgm:cxn modelId="{4026675A-A9B5-8F44-8AB4-56DDAA682C6C}" type="presParOf" srcId="{57C26103-695C-E446-99FA-A550CD928CDF}" destId="{6765D337-2263-2642-A5AB-8EAAB760F95B}" srcOrd="25" destOrd="0" presId="urn:microsoft.com/office/officeart/2005/8/layout/cycle6"/>
    <dgm:cxn modelId="{BF6A35B2-1CBF-3440-870D-6807BA4FB1A9}" type="presParOf" srcId="{57C26103-695C-E446-99FA-A550CD928CDF}" destId="{5D13E828-9B10-6A4C-B36C-CDAA3AE4DDA2}" srcOrd="26" destOrd="0" presId="urn:microsoft.com/office/officeart/2005/8/layout/cycle6"/>
    <dgm:cxn modelId="{37CF87CB-F2A4-6744-88DA-843B2E7D95F9}" type="presParOf" srcId="{57C26103-695C-E446-99FA-A550CD928CDF}" destId="{9D369BE0-7828-7047-B5A1-1ED7FB49CDCB}" srcOrd="27" destOrd="0" presId="urn:microsoft.com/office/officeart/2005/8/layout/cycle6"/>
    <dgm:cxn modelId="{30E8F911-8C46-1541-9017-4EEC390A99E5}" type="presParOf" srcId="{57C26103-695C-E446-99FA-A550CD928CDF}" destId="{3516C58D-A18C-2A42-B3F0-8AA9677C9F06}" srcOrd="28" destOrd="0" presId="urn:microsoft.com/office/officeart/2005/8/layout/cycle6"/>
    <dgm:cxn modelId="{6DA75F39-890E-4C42-9101-E4C8C983BDDA}" type="presParOf" srcId="{57C26103-695C-E446-99FA-A550CD928CDF}" destId="{F07F15CC-7DF7-204C-8250-48E49E20A382}" srcOrd="29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15441-11D9-804F-BF79-65DB42DB78B3}">
      <dsp:nvSpPr>
        <dsp:cNvPr id="0" name=""/>
        <dsp:cNvSpPr/>
      </dsp:nvSpPr>
      <dsp:spPr>
        <a:xfrm>
          <a:off x="3617515" y="1628"/>
          <a:ext cx="892968" cy="5804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Mental Health</a:t>
          </a:r>
        </a:p>
      </dsp:txBody>
      <dsp:txXfrm>
        <a:off x="3645849" y="29962"/>
        <a:ext cx="836300" cy="523761"/>
      </dsp:txXfrm>
    </dsp:sp>
    <dsp:sp modelId="{B9FCB1DE-ACEC-5245-89DA-2EF2D527C9ED}">
      <dsp:nvSpPr>
        <dsp:cNvPr id="0" name=""/>
        <dsp:cNvSpPr/>
      </dsp:nvSpPr>
      <dsp:spPr>
        <a:xfrm>
          <a:off x="1646509" y="291842"/>
          <a:ext cx="4834981" cy="4834981"/>
        </a:xfrm>
        <a:custGeom>
          <a:avLst/>
          <a:gdLst/>
          <a:ahLst/>
          <a:cxnLst/>
          <a:rect l="0" t="0" r="0" b="0"/>
          <a:pathLst>
            <a:path>
              <a:moveTo>
                <a:pt x="2869406" y="42615"/>
              </a:moveTo>
              <a:arcTo wR="2417490" hR="2417490" stAng="16846441" swAng="77201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BFC61C-9003-F84E-AB39-9E36FB4F5FD7}">
      <dsp:nvSpPr>
        <dsp:cNvPr id="0" name=""/>
        <dsp:cNvSpPr/>
      </dsp:nvSpPr>
      <dsp:spPr>
        <a:xfrm>
          <a:off x="5038480" y="463327"/>
          <a:ext cx="892968" cy="5804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Chronic Health/Spoonie</a:t>
          </a:r>
        </a:p>
      </dsp:txBody>
      <dsp:txXfrm>
        <a:off x="5066814" y="491661"/>
        <a:ext cx="836300" cy="523761"/>
      </dsp:txXfrm>
    </dsp:sp>
    <dsp:sp modelId="{A54516FC-E619-8D41-8664-61CF9770B240}">
      <dsp:nvSpPr>
        <dsp:cNvPr id="0" name=""/>
        <dsp:cNvSpPr/>
      </dsp:nvSpPr>
      <dsp:spPr>
        <a:xfrm>
          <a:off x="1646509" y="291842"/>
          <a:ext cx="4834981" cy="4834981"/>
        </a:xfrm>
        <a:custGeom>
          <a:avLst/>
          <a:gdLst/>
          <a:ahLst/>
          <a:cxnLst/>
          <a:rect l="0" t="0" r="0" b="0"/>
          <a:pathLst>
            <a:path>
              <a:moveTo>
                <a:pt x="4174908" y="757447"/>
              </a:moveTo>
              <a:arcTo wR="2417490" hR="2417490" stAng="18997926" swAng="106674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0EC9A-6B8F-4A4A-90D8-3CA72350F485}">
      <dsp:nvSpPr>
        <dsp:cNvPr id="0" name=""/>
        <dsp:cNvSpPr/>
      </dsp:nvSpPr>
      <dsp:spPr>
        <a:xfrm>
          <a:off x="5916685" y="1672072"/>
          <a:ext cx="892968" cy="5804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Neurodiversity</a:t>
          </a:r>
        </a:p>
      </dsp:txBody>
      <dsp:txXfrm>
        <a:off x="5945019" y="1700406"/>
        <a:ext cx="836300" cy="523761"/>
      </dsp:txXfrm>
    </dsp:sp>
    <dsp:sp modelId="{066C4344-C768-2D4D-A7BD-B6CCDD150782}">
      <dsp:nvSpPr>
        <dsp:cNvPr id="0" name=""/>
        <dsp:cNvSpPr/>
      </dsp:nvSpPr>
      <dsp:spPr>
        <a:xfrm>
          <a:off x="1646509" y="291842"/>
          <a:ext cx="4834981" cy="4834981"/>
        </a:xfrm>
        <a:custGeom>
          <a:avLst/>
          <a:gdLst/>
          <a:ahLst/>
          <a:cxnLst/>
          <a:rect l="0" t="0" r="0" b="0"/>
          <a:pathLst>
            <a:path>
              <a:moveTo>
                <a:pt x="4793134" y="1969634"/>
              </a:moveTo>
              <a:arcTo wR="2417490" hR="2417490" stAng="20959435" swAng="12811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6EE804-E6B4-7843-85D3-736D676E0579}">
      <dsp:nvSpPr>
        <dsp:cNvPr id="0" name=""/>
        <dsp:cNvSpPr/>
      </dsp:nvSpPr>
      <dsp:spPr>
        <a:xfrm>
          <a:off x="5916685" y="3166164"/>
          <a:ext cx="892968" cy="5804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Learning Disabilities</a:t>
          </a:r>
        </a:p>
      </dsp:txBody>
      <dsp:txXfrm>
        <a:off x="5945019" y="3194498"/>
        <a:ext cx="836300" cy="523761"/>
      </dsp:txXfrm>
    </dsp:sp>
    <dsp:sp modelId="{84106587-C285-6C4E-9341-41F5A8E22CB8}">
      <dsp:nvSpPr>
        <dsp:cNvPr id="0" name=""/>
        <dsp:cNvSpPr/>
      </dsp:nvSpPr>
      <dsp:spPr>
        <a:xfrm>
          <a:off x="1646509" y="291842"/>
          <a:ext cx="4834981" cy="4834981"/>
        </a:xfrm>
        <a:custGeom>
          <a:avLst/>
          <a:gdLst/>
          <a:ahLst/>
          <a:cxnLst/>
          <a:rect l="0" t="0" r="0" b="0"/>
          <a:pathLst>
            <a:path>
              <a:moveTo>
                <a:pt x="4597864" y="3461630"/>
              </a:moveTo>
              <a:arcTo wR="2417490" hR="2417490" stAng="1535333" swAng="106674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B4C8DC-1A2C-B747-B4CA-265DD869EDEA}">
      <dsp:nvSpPr>
        <dsp:cNvPr id="0" name=""/>
        <dsp:cNvSpPr/>
      </dsp:nvSpPr>
      <dsp:spPr>
        <a:xfrm>
          <a:off x="5038480" y="4374909"/>
          <a:ext cx="892968" cy="5804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ADHD/ADD</a:t>
          </a:r>
        </a:p>
      </dsp:txBody>
      <dsp:txXfrm>
        <a:off x="5066814" y="4403243"/>
        <a:ext cx="836300" cy="523761"/>
      </dsp:txXfrm>
    </dsp:sp>
    <dsp:sp modelId="{7DDFBB41-50A6-4C4C-B364-3DF0296ABE5B}">
      <dsp:nvSpPr>
        <dsp:cNvPr id="0" name=""/>
        <dsp:cNvSpPr/>
      </dsp:nvSpPr>
      <dsp:spPr>
        <a:xfrm>
          <a:off x="1646509" y="291842"/>
          <a:ext cx="4834981" cy="4834981"/>
        </a:xfrm>
        <a:custGeom>
          <a:avLst/>
          <a:gdLst/>
          <a:ahLst/>
          <a:cxnLst/>
          <a:rect l="0" t="0" r="0" b="0"/>
          <a:pathLst>
            <a:path>
              <a:moveTo>
                <a:pt x="3386910" y="4632097"/>
              </a:moveTo>
              <a:arcTo wR="2417490" hR="2417490" stAng="3981548" swAng="77201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0B764E-9597-8643-ACE1-5E43D1C0DDCF}">
      <dsp:nvSpPr>
        <dsp:cNvPr id="0" name=""/>
        <dsp:cNvSpPr/>
      </dsp:nvSpPr>
      <dsp:spPr>
        <a:xfrm>
          <a:off x="3617515" y="4836609"/>
          <a:ext cx="892968" cy="5804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ASD/Aspie</a:t>
          </a:r>
        </a:p>
      </dsp:txBody>
      <dsp:txXfrm>
        <a:off x="3645849" y="4864943"/>
        <a:ext cx="836300" cy="523761"/>
      </dsp:txXfrm>
    </dsp:sp>
    <dsp:sp modelId="{7A3CE337-99F6-A64C-BA5D-9FE92FC5A1EE}">
      <dsp:nvSpPr>
        <dsp:cNvPr id="0" name=""/>
        <dsp:cNvSpPr/>
      </dsp:nvSpPr>
      <dsp:spPr>
        <a:xfrm>
          <a:off x="1646509" y="291842"/>
          <a:ext cx="4834981" cy="4834981"/>
        </a:xfrm>
        <a:custGeom>
          <a:avLst/>
          <a:gdLst/>
          <a:ahLst/>
          <a:cxnLst/>
          <a:rect l="0" t="0" r="0" b="0"/>
          <a:pathLst>
            <a:path>
              <a:moveTo>
                <a:pt x="1965575" y="4792365"/>
              </a:moveTo>
              <a:arcTo wR="2417490" hR="2417490" stAng="6046441" swAng="77201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BB1A30-BDDF-0947-AA10-806F6B1F7EC4}">
      <dsp:nvSpPr>
        <dsp:cNvPr id="0" name=""/>
        <dsp:cNvSpPr/>
      </dsp:nvSpPr>
      <dsp:spPr>
        <a:xfrm>
          <a:off x="2196550" y="4374909"/>
          <a:ext cx="892968" cy="5804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Physical/Mobility</a:t>
          </a:r>
        </a:p>
      </dsp:txBody>
      <dsp:txXfrm>
        <a:off x="2224884" y="4403243"/>
        <a:ext cx="836300" cy="523761"/>
      </dsp:txXfrm>
    </dsp:sp>
    <dsp:sp modelId="{73CA262D-9920-3044-BF78-233A414176A7}">
      <dsp:nvSpPr>
        <dsp:cNvPr id="0" name=""/>
        <dsp:cNvSpPr/>
      </dsp:nvSpPr>
      <dsp:spPr>
        <a:xfrm>
          <a:off x="1646509" y="291842"/>
          <a:ext cx="4834981" cy="4834981"/>
        </a:xfrm>
        <a:custGeom>
          <a:avLst/>
          <a:gdLst/>
          <a:ahLst/>
          <a:cxnLst/>
          <a:rect l="0" t="0" r="0" b="0"/>
          <a:pathLst>
            <a:path>
              <a:moveTo>
                <a:pt x="660073" y="4077534"/>
              </a:moveTo>
              <a:arcTo wR="2417490" hR="2417490" stAng="8197926" swAng="106674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E19E82-4056-5341-A5B9-D1486631A8D9}">
      <dsp:nvSpPr>
        <dsp:cNvPr id="0" name=""/>
        <dsp:cNvSpPr/>
      </dsp:nvSpPr>
      <dsp:spPr>
        <a:xfrm>
          <a:off x="1318345" y="3166164"/>
          <a:ext cx="892968" cy="5804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Blind, Low Vision, &amp; Visually Impaired</a:t>
          </a:r>
        </a:p>
      </dsp:txBody>
      <dsp:txXfrm>
        <a:off x="1346679" y="3194498"/>
        <a:ext cx="836300" cy="523761"/>
      </dsp:txXfrm>
    </dsp:sp>
    <dsp:sp modelId="{04536230-3AFD-CD4E-9763-735F3E7720C3}">
      <dsp:nvSpPr>
        <dsp:cNvPr id="0" name=""/>
        <dsp:cNvSpPr/>
      </dsp:nvSpPr>
      <dsp:spPr>
        <a:xfrm>
          <a:off x="1646509" y="291842"/>
          <a:ext cx="4834981" cy="4834981"/>
        </a:xfrm>
        <a:custGeom>
          <a:avLst/>
          <a:gdLst/>
          <a:ahLst/>
          <a:cxnLst/>
          <a:rect l="0" t="0" r="0" b="0"/>
          <a:pathLst>
            <a:path>
              <a:moveTo>
                <a:pt x="41846" y="2865346"/>
              </a:moveTo>
              <a:arcTo wR="2417490" hR="2417490" stAng="10159435" swAng="12811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205482-E35E-F94F-AC03-F6EFBD38F684}">
      <dsp:nvSpPr>
        <dsp:cNvPr id="0" name=""/>
        <dsp:cNvSpPr/>
      </dsp:nvSpPr>
      <dsp:spPr>
        <a:xfrm>
          <a:off x="1318345" y="1672072"/>
          <a:ext cx="892968" cy="5804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Deaf &amp; Hard of Hearing</a:t>
          </a:r>
        </a:p>
      </dsp:txBody>
      <dsp:txXfrm>
        <a:off x="1346679" y="1700406"/>
        <a:ext cx="836300" cy="523761"/>
      </dsp:txXfrm>
    </dsp:sp>
    <dsp:sp modelId="{5D13E828-9B10-6A4C-B36C-CDAA3AE4DDA2}">
      <dsp:nvSpPr>
        <dsp:cNvPr id="0" name=""/>
        <dsp:cNvSpPr/>
      </dsp:nvSpPr>
      <dsp:spPr>
        <a:xfrm>
          <a:off x="1646509" y="291842"/>
          <a:ext cx="4834981" cy="4834981"/>
        </a:xfrm>
        <a:custGeom>
          <a:avLst/>
          <a:gdLst/>
          <a:ahLst/>
          <a:cxnLst/>
          <a:rect l="0" t="0" r="0" b="0"/>
          <a:pathLst>
            <a:path>
              <a:moveTo>
                <a:pt x="237116" y="1373350"/>
              </a:moveTo>
              <a:arcTo wR="2417490" hR="2417490" stAng="12335333" swAng="106674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69BE0-7828-7047-B5A1-1ED7FB49CDCB}">
      <dsp:nvSpPr>
        <dsp:cNvPr id="0" name=""/>
        <dsp:cNvSpPr/>
      </dsp:nvSpPr>
      <dsp:spPr>
        <a:xfrm>
          <a:off x="2196550" y="463327"/>
          <a:ext cx="892968" cy="5804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People still figuring it out</a:t>
          </a:r>
        </a:p>
      </dsp:txBody>
      <dsp:txXfrm>
        <a:off x="2224884" y="491661"/>
        <a:ext cx="836300" cy="523761"/>
      </dsp:txXfrm>
    </dsp:sp>
    <dsp:sp modelId="{F07F15CC-7DF7-204C-8250-48E49E20A382}">
      <dsp:nvSpPr>
        <dsp:cNvPr id="0" name=""/>
        <dsp:cNvSpPr/>
      </dsp:nvSpPr>
      <dsp:spPr>
        <a:xfrm>
          <a:off x="1646509" y="291842"/>
          <a:ext cx="4834981" cy="4834981"/>
        </a:xfrm>
        <a:custGeom>
          <a:avLst/>
          <a:gdLst/>
          <a:ahLst/>
          <a:cxnLst/>
          <a:rect l="0" t="0" r="0" b="0"/>
          <a:pathLst>
            <a:path>
              <a:moveTo>
                <a:pt x="1448070" y="202883"/>
              </a:moveTo>
              <a:arcTo wR="2417490" hR="2417490" stAng="14781548" swAng="77201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FDAD9-2C53-434E-953C-0EA239B9C70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ACB8F-0D90-7E4D-A4A5-52E266FCD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1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FACB8F-0D90-7E4D-A4A5-52E266FCD6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FACB8F-0D90-7E4D-A4A5-52E266FCD6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209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2C289-FD4B-8D4E-B0CB-2B2E168B5F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tx1"/>
                </a:solidFill>
                <a:latin typeface="Atkinson Hyperlegible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607FBA-1028-4849-9973-5AD4BBB86C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tkinson Hyperlegible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1584683-766B-E348-AD54-77CDD3144E98}"/>
              </a:ext>
            </a:extLst>
          </p:cNvPr>
          <p:cNvSpPr txBox="1">
            <a:spLocks/>
          </p:cNvSpPr>
          <p:nvPr userDrawn="1"/>
        </p:nvSpPr>
        <p:spPr>
          <a:xfrm>
            <a:off x="11300204" y="6340307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EF9944-A4F6-4C59-AEBD-678D6480B8EA}" type="slidenum">
              <a:rPr lang="en-US" sz="2400" b="1" smtClean="0">
                <a:solidFill>
                  <a:schemeClr val="bg1"/>
                </a:solidFill>
                <a:latin typeface="Atkinson Hyperlegible" pitchFamily="2" charset="77"/>
              </a:rPr>
              <a:pPr/>
              <a:t>‹#›</a:t>
            </a:fld>
            <a:endParaRPr lang="en-US" sz="2400" b="1">
              <a:solidFill>
                <a:schemeClr val="bg1"/>
              </a:solidFill>
              <a:latin typeface="Atkinson Hyperlegible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23173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3B43E-B5A8-764B-A1CA-645933667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41A78-D52F-B34B-9EB9-A61BE33AA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D878BE-FA18-0D43-B547-11CCEF867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9DFAF36-5933-2D4C-98D8-3A0BC7689913}"/>
              </a:ext>
            </a:extLst>
          </p:cNvPr>
          <p:cNvSpPr txBox="1">
            <a:spLocks/>
          </p:cNvSpPr>
          <p:nvPr userDrawn="1"/>
        </p:nvSpPr>
        <p:spPr>
          <a:xfrm>
            <a:off x="11300204" y="6340307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EF9944-A4F6-4C59-AEBD-678D6480B8EA}" type="slidenum">
              <a:rPr lang="en-US" sz="2400" b="1" smtClean="0">
                <a:solidFill>
                  <a:schemeClr val="bg1"/>
                </a:solidFill>
                <a:latin typeface="Atkinson Hyperlegible" pitchFamily="2" charset="77"/>
              </a:rPr>
              <a:pPr/>
              <a:t>‹#›</a:t>
            </a:fld>
            <a:endParaRPr lang="en-US" sz="2400" b="1">
              <a:solidFill>
                <a:schemeClr val="bg1"/>
              </a:solidFill>
              <a:latin typeface="Atkinson Hyperlegible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8380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09048-AFC8-6343-B2D8-74D08D931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F97607-182E-2548-B190-3A3BA46EBD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0FC50E-AA0B-9444-8053-E61EF09DE2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D33B275-0112-C04C-85DB-30B8BDDD3436}"/>
              </a:ext>
            </a:extLst>
          </p:cNvPr>
          <p:cNvSpPr txBox="1">
            <a:spLocks/>
          </p:cNvSpPr>
          <p:nvPr userDrawn="1"/>
        </p:nvSpPr>
        <p:spPr>
          <a:xfrm>
            <a:off x="11300204" y="6340307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EF9944-A4F6-4C59-AEBD-678D6480B8EA}" type="slidenum">
              <a:rPr lang="en-US" sz="2400" b="1" smtClean="0">
                <a:solidFill>
                  <a:schemeClr val="bg1"/>
                </a:solidFill>
                <a:latin typeface="Atkinson Hyperlegible" pitchFamily="2" charset="77"/>
              </a:rPr>
              <a:pPr/>
              <a:t>‹#›</a:t>
            </a:fld>
            <a:endParaRPr lang="en-US" sz="2400" b="1">
              <a:solidFill>
                <a:schemeClr val="bg1"/>
              </a:solidFill>
              <a:latin typeface="Atkinson Hyperlegible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37557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>
            <a:extLst>
              <a:ext uri="{FF2B5EF4-FFF2-40B4-BE49-F238E27FC236}">
                <a16:creationId xmlns:a16="http://schemas.microsoft.com/office/drawing/2014/main" id="{3C15F553-8B80-F34E-8BDA-B79E1CC6D61B}"/>
              </a:ext>
            </a:extLst>
          </p:cNvPr>
          <p:cNvSpPr/>
          <p:nvPr userDrawn="1"/>
        </p:nvSpPr>
        <p:spPr>
          <a:xfrm>
            <a:off x="0" y="333487"/>
            <a:ext cx="10209007" cy="1376979"/>
          </a:xfrm>
          <a:prstGeom prst="homePlate">
            <a:avLst>
              <a:gd name="adj" fmla="val 43077"/>
            </a:avLst>
          </a:prstGeom>
          <a:solidFill>
            <a:srgbClr val="BA2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entagon 12">
            <a:extLst>
              <a:ext uri="{FF2B5EF4-FFF2-40B4-BE49-F238E27FC236}">
                <a16:creationId xmlns:a16="http://schemas.microsoft.com/office/drawing/2014/main" id="{A7B534A8-0D7C-6645-A38D-27AAF9A42C19}"/>
              </a:ext>
            </a:extLst>
          </p:cNvPr>
          <p:cNvSpPr/>
          <p:nvPr userDrawn="1"/>
        </p:nvSpPr>
        <p:spPr>
          <a:xfrm>
            <a:off x="-236668" y="333487"/>
            <a:ext cx="10445675" cy="1376979"/>
          </a:xfrm>
          <a:prstGeom prst="homePlate">
            <a:avLst>
              <a:gd name="adj" fmla="val 43077"/>
            </a:avLst>
          </a:prstGeom>
          <a:solidFill>
            <a:srgbClr val="BA2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CABAE1-766B-C94D-8274-700E64EEA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1" y="429671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40E900-92FE-6B49-B71D-79FBF074C0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B39605E-FAEF-2A47-B1F8-41C7642957F2}"/>
              </a:ext>
            </a:extLst>
          </p:cNvPr>
          <p:cNvSpPr txBox="1">
            <a:spLocks/>
          </p:cNvSpPr>
          <p:nvPr userDrawn="1"/>
        </p:nvSpPr>
        <p:spPr>
          <a:xfrm>
            <a:off x="11300204" y="6340307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EF9944-A4F6-4C59-AEBD-678D6480B8EA}" type="slidenum">
              <a:rPr lang="en-US" sz="2400" b="1" smtClean="0">
                <a:solidFill>
                  <a:schemeClr val="bg1"/>
                </a:solidFill>
                <a:latin typeface="Atkinson Hyperlegible" pitchFamily="2" charset="77"/>
              </a:rPr>
              <a:pPr/>
              <a:t>‹#›</a:t>
            </a:fld>
            <a:endParaRPr lang="en-US" sz="2400" b="1">
              <a:solidFill>
                <a:schemeClr val="bg1"/>
              </a:solidFill>
              <a:latin typeface="Atkinson Hyperlegible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35593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ogram 7">
            <a:extLst>
              <a:ext uri="{FF2B5EF4-FFF2-40B4-BE49-F238E27FC236}">
                <a16:creationId xmlns:a16="http://schemas.microsoft.com/office/drawing/2014/main" id="{C2963F2C-4AA4-9444-B8F7-8A4DB1D7DB00}"/>
              </a:ext>
            </a:extLst>
          </p:cNvPr>
          <p:cNvSpPr/>
          <p:nvPr userDrawn="1"/>
        </p:nvSpPr>
        <p:spPr>
          <a:xfrm>
            <a:off x="11080376" y="6260950"/>
            <a:ext cx="1441525" cy="715384"/>
          </a:xfrm>
          <a:prstGeom prst="parallelogram">
            <a:avLst/>
          </a:prstGeom>
          <a:solidFill>
            <a:srgbClr val="BA2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B2E846-8E91-424C-A677-5ECB1A1596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7778F5-9C15-8848-A3FB-081E753635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87CAB5B-C2F4-7A4A-B508-A5D7F09E3A60}"/>
              </a:ext>
            </a:extLst>
          </p:cNvPr>
          <p:cNvSpPr txBox="1">
            <a:spLocks/>
          </p:cNvSpPr>
          <p:nvPr userDrawn="1"/>
        </p:nvSpPr>
        <p:spPr>
          <a:xfrm>
            <a:off x="11300204" y="6340307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EF9944-A4F6-4C59-AEBD-678D6480B8EA}" type="slidenum">
              <a:rPr lang="en-US" sz="2400" b="1" smtClean="0">
                <a:solidFill>
                  <a:schemeClr val="bg1"/>
                </a:solidFill>
                <a:latin typeface="Atkinson Hyperlegible" pitchFamily="2" charset="77"/>
              </a:rPr>
              <a:pPr/>
              <a:t>‹#›</a:t>
            </a:fld>
            <a:endParaRPr lang="en-US" sz="2400" b="1">
              <a:solidFill>
                <a:schemeClr val="bg1"/>
              </a:solidFill>
              <a:latin typeface="Atkinson Hyperlegible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3699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>
            <a:extLst>
              <a:ext uri="{FF2B5EF4-FFF2-40B4-BE49-F238E27FC236}">
                <a16:creationId xmlns:a16="http://schemas.microsoft.com/office/drawing/2014/main" id="{91BB31D2-6D05-694D-A0CB-2043ADA5D66E}"/>
              </a:ext>
            </a:extLst>
          </p:cNvPr>
          <p:cNvSpPr/>
          <p:nvPr userDrawn="1"/>
        </p:nvSpPr>
        <p:spPr>
          <a:xfrm>
            <a:off x="-150607" y="344245"/>
            <a:ext cx="10445675" cy="1376979"/>
          </a:xfrm>
          <a:prstGeom prst="homePlate">
            <a:avLst>
              <a:gd name="adj" fmla="val 43077"/>
            </a:avLst>
          </a:prstGeom>
          <a:solidFill>
            <a:srgbClr val="693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7A08601C-6681-C94B-8016-C18402E89D0C}"/>
              </a:ext>
            </a:extLst>
          </p:cNvPr>
          <p:cNvSpPr/>
          <p:nvPr userDrawn="1"/>
        </p:nvSpPr>
        <p:spPr>
          <a:xfrm>
            <a:off x="11080376" y="6260950"/>
            <a:ext cx="1441525" cy="715384"/>
          </a:xfrm>
          <a:prstGeom prst="parallelogram">
            <a:avLst/>
          </a:prstGeom>
          <a:solidFill>
            <a:srgbClr val="693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E39F96-0C40-D445-BA30-A717A77BE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53" y="494852"/>
            <a:ext cx="10515600" cy="1249624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64D9A-0E02-3A47-BE0B-0691300F5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0E15C7D-8AC9-FC42-9B52-58EFC68A5A32}"/>
              </a:ext>
            </a:extLst>
          </p:cNvPr>
          <p:cNvSpPr txBox="1">
            <a:spLocks/>
          </p:cNvSpPr>
          <p:nvPr userDrawn="1"/>
        </p:nvSpPr>
        <p:spPr>
          <a:xfrm>
            <a:off x="11300204" y="6340307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EF9944-A4F6-4C59-AEBD-678D6480B8EA}" type="slidenum">
              <a:rPr lang="en-US" sz="2400" b="1" smtClean="0">
                <a:solidFill>
                  <a:schemeClr val="bg1"/>
                </a:solidFill>
                <a:latin typeface="Atkinson Hyperlegible" pitchFamily="2" charset="77"/>
              </a:rPr>
              <a:pPr/>
              <a:t>‹#›</a:t>
            </a:fld>
            <a:endParaRPr lang="en-US" sz="2400" b="1">
              <a:solidFill>
                <a:schemeClr val="bg1"/>
              </a:solidFill>
              <a:latin typeface="Atkinson Hyperlegible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9581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>
            <a:extLst>
              <a:ext uri="{FF2B5EF4-FFF2-40B4-BE49-F238E27FC236}">
                <a16:creationId xmlns:a16="http://schemas.microsoft.com/office/drawing/2014/main" id="{91BB31D2-6D05-694D-A0CB-2043ADA5D66E}"/>
              </a:ext>
            </a:extLst>
          </p:cNvPr>
          <p:cNvSpPr/>
          <p:nvPr userDrawn="1"/>
        </p:nvSpPr>
        <p:spPr>
          <a:xfrm>
            <a:off x="-150607" y="344245"/>
            <a:ext cx="10445675" cy="1376979"/>
          </a:xfrm>
          <a:prstGeom prst="homePlate">
            <a:avLst>
              <a:gd name="adj" fmla="val 43077"/>
            </a:avLst>
          </a:prstGeom>
          <a:solidFill>
            <a:srgbClr val="693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7A08601C-6681-C94B-8016-C18402E89D0C}"/>
              </a:ext>
            </a:extLst>
          </p:cNvPr>
          <p:cNvSpPr/>
          <p:nvPr userDrawn="1"/>
        </p:nvSpPr>
        <p:spPr>
          <a:xfrm>
            <a:off x="11080376" y="6260950"/>
            <a:ext cx="1441525" cy="715384"/>
          </a:xfrm>
          <a:prstGeom prst="parallelogram">
            <a:avLst/>
          </a:prstGeom>
          <a:solidFill>
            <a:srgbClr val="693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E39F96-0C40-D445-BA30-A717A77BE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53" y="494852"/>
            <a:ext cx="10515600" cy="1249624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0E15C7D-8AC9-FC42-9B52-58EFC68A5A32}"/>
              </a:ext>
            </a:extLst>
          </p:cNvPr>
          <p:cNvSpPr txBox="1">
            <a:spLocks/>
          </p:cNvSpPr>
          <p:nvPr userDrawn="1"/>
        </p:nvSpPr>
        <p:spPr>
          <a:xfrm>
            <a:off x="11300204" y="6340307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EF9944-A4F6-4C59-AEBD-678D6480B8EA}" type="slidenum">
              <a:rPr lang="en-US" sz="2400" b="1" smtClean="0">
                <a:solidFill>
                  <a:schemeClr val="bg1"/>
                </a:solidFill>
                <a:latin typeface="Atkinson Hyperlegible" pitchFamily="2" charset="77"/>
              </a:rPr>
              <a:pPr/>
              <a:t>‹#›</a:t>
            </a:fld>
            <a:endParaRPr lang="en-US" sz="2400" b="1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7" name="Block Arc 6">
            <a:extLst>
              <a:ext uri="{FF2B5EF4-FFF2-40B4-BE49-F238E27FC236}">
                <a16:creationId xmlns:a16="http://schemas.microsoft.com/office/drawing/2014/main" id="{4A1309EB-D8AA-7947-A088-28C0F4991F3A}"/>
              </a:ext>
            </a:extLst>
          </p:cNvPr>
          <p:cNvSpPr/>
          <p:nvPr userDrawn="1"/>
        </p:nvSpPr>
        <p:spPr>
          <a:xfrm>
            <a:off x="-5942159" y="599838"/>
            <a:ext cx="7293488" cy="7293488"/>
          </a:xfrm>
          <a:prstGeom prst="blockArc">
            <a:avLst>
              <a:gd name="adj1" fmla="val 18900000"/>
              <a:gd name="adj2" fmla="val 3208493"/>
              <a:gd name="adj3" fmla="val 0"/>
            </a:avLst>
          </a:prstGeom>
          <a:solidFill>
            <a:srgbClr val="69359C"/>
          </a:solidFill>
          <a:ln w="76200">
            <a:solidFill>
              <a:srgbClr val="69359C"/>
            </a:solidFill>
            <a:prstDash val="solid"/>
          </a:ln>
        </p:spPr>
        <p:style>
          <a:lnRef idx="2">
            <a:scrgbClr r="0" g="0" b="0"/>
          </a:lnRef>
          <a:fillRef idx="0">
            <a:schemeClr val="accent2">
              <a:tint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35406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E8AA0-6DB2-754F-B618-EA918394C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63001-07FC-F14C-B0E0-9F65D31F6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37BE030-E129-3944-8DCF-1E45BD0A0D35}"/>
              </a:ext>
            </a:extLst>
          </p:cNvPr>
          <p:cNvSpPr txBox="1">
            <a:spLocks/>
          </p:cNvSpPr>
          <p:nvPr userDrawn="1"/>
        </p:nvSpPr>
        <p:spPr>
          <a:xfrm>
            <a:off x="11300204" y="6340307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EF9944-A4F6-4C59-AEBD-678D6480B8EA}" type="slidenum">
              <a:rPr lang="en-US" sz="2400" b="1" smtClean="0">
                <a:solidFill>
                  <a:schemeClr val="bg1"/>
                </a:solidFill>
                <a:latin typeface="Atkinson Hyperlegible" pitchFamily="2" charset="77"/>
              </a:rPr>
              <a:pPr/>
              <a:t>‹#›</a:t>
            </a:fld>
            <a:endParaRPr lang="en-US" sz="2400" b="1">
              <a:solidFill>
                <a:schemeClr val="bg1"/>
              </a:solidFill>
              <a:latin typeface="Atkinson Hyperlegible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4306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 9">
            <a:extLst>
              <a:ext uri="{FF2B5EF4-FFF2-40B4-BE49-F238E27FC236}">
                <a16:creationId xmlns:a16="http://schemas.microsoft.com/office/drawing/2014/main" id="{4E28E648-0D77-5E4E-ADF6-AB825B33A633}"/>
              </a:ext>
            </a:extLst>
          </p:cNvPr>
          <p:cNvSpPr/>
          <p:nvPr userDrawn="1"/>
        </p:nvSpPr>
        <p:spPr>
          <a:xfrm>
            <a:off x="11080376" y="6260950"/>
            <a:ext cx="1441525" cy="715384"/>
          </a:xfrm>
          <a:prstGeom prst="parallelogram">
            <a:avLst/>
          </a:prstGeom>
          <a:solidFill>
            <a:srgbClr val="693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entagon 10">
            <a:extLst>
              <a:ext uri="{FF2B5EF4-FFF2-40B4-BE49-F238E27FC236}">
                <a16:creationId xmlns:a16="http://schemas.microsoft.com/office/drawing/2014/main" id="{483B87FD-7FDA-5644-AB3E-A4F945FAD35D}"/>
              </a:ext>
            </a:extLst>
          </p:cNvPr>
          <p:cNvSpPr/>
          <p:nvPr userDrawn="1"/>
        </p:nvSpPr>
        <p:spPr>
          <a:xfrm>
            <a:off x="-236668" y="333487"/>
            <a:ext cx="10445675" cy="1376979"/>
          </a:xfrm>
          <a:prstGeom prst="homePlate">
            <a:avLst>
              <a:gd name="adj" fmla="val 43077"/>
            </a:avLst>
          </a:prstGeom>
          <a:solidFill>
            <a:srgbClr val="693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FF7E90-DE5F-8B4C-992D-E1606D088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53" y="418913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E8A33-A1A5-4E48-8A5C-F782EB3147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F8B8D1-5003-1A40-9A6A-EFAD1377D2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5504AB84-728F-DE46-9312-49DA1FFE6AD1}"/>
              </a:ext>
            </a:extLst>
          </p:cNvPr>
          <p:cNvSpPr txBox="1">
            <a:spLocks/>
          </p:cNvSpPr>
          <p:nvPr userDrawn="1"/>
        </p:nvSpPr>
        <p:spPr>
          <a:xfrm>
            <a:off x="11300204" y="6340307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EF9944-A4F6-4C59-AEBD-678D6480B8EA}" type="slidenum">
              <a:rPr lang="en-US" sz="2400" b="1" smtClean="0">
                <a:solidFill>
                  <a:schemeClr val="bg1"/>
                </a:solidFill>
                <a:latin typeface="Atkinson Hyperlegible" pitchFamily="2" charset="77"/>
              </a:rPr>
              <a:pPr/>
              <a:t>‹#›</a:t>
            </a:fld>
            <a:endParaRPr lang="en-US" sz="2400" b="1">
              <a:solidFill>
                <a:schemeClr val="bg1"/>
              </a:solidFill>
              <a:latin typeface="Atkinson Hyperlegible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67975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>
            <a:extLst>
              <a:ext uri="{FF2B5EF4-FFF2-40B4-BE49-F238E27FC236}">
                <a16:creationId xmlns:a16="http://schemas.microsoft.com/office/drawing/2014/main" id="{665B4F19-8EC5-B74E-BFA9-06FECFC20B3E}"/>
              </a:ext>
            </a:extLst>
          </p:cNvPr>
          <p:cNvSpPr/>
          <p:nvPr userDrawn="1"/>
        </p:nvSpPr>
        <p:spPr>
          <a:xfrm>
            <a:off x="0" y="333487"/>
            <a:ext cx="10209007" cy="1376979"/>
          </a:xfrm>
          <a:prstGeom prst="homePlate">
            <a:avLst>
              <a:gd name="adj" fmla="val 43077"/>
            </a:avLst>
          </a:prstGeom>
          <a:solidFill>
            <a:srgbClr val="BA2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entagon 12">
            <a:extLst>
              <a:ext uri="{FF2B5EF4-FFF2-40B4-BE49-F238E27FC236}">
                <a16:creationId xmlns:a16="http://schemas.microsoft.com/office/drawing/2014/main" id="{706A69B9-E31E-E841-9711-774C70D4502F}"/>
              </a:ext>
            </a:extLst>
          </p:cNvPr>
          <p:cNvSpPr/>
          <p:nvPr userDrawn="1"/>
        </p:nvSpPr>
        <p:spPr>
          <a:xfrm>
            <a:off x="-236668" y="333487"/>
            <a:ext cx="10445675" cy="1376979"/>
          </a:xfrm>
          <a:prstGeom prst="homePlate">
            <a:avLst>
              <a:gd name="adj" fmla="val 43077"/>
            </a:avLst>
          </a:prstGeom>
          <a:solidFill>
            <a:srgbClr val="693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9ED505-9CC0-3B46-879A-434BC4FB4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41" y="40815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FAA30-863C-DC4C-AC16-B8E6DD347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2279A7-F285-1041-9F7E-198F2581B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624488-D159-CE40-966E-894BF307DC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B750C3-4D5D-0F4C-9691-E092DCE634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C74E5F13-6166-DE4B-A650-BB1D7C3481C3}"/>
              </a:ext>
            </a:extLst>
          </p:cNvPr>
          <p:cNvSpPr txBox="1">
            <a:spLocks/>
          </p:cNvSpPr>
          <p:nvPr userDrawn="1"/>
        </p:nvSpPr>
        <p:spPr>
          <a:xfrm>
            <a:off x="11300204" y="6340307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EF9944-A4F6-4C59-AEBD-678D6480B8EA}" type="slidenum">
              <a:rPr lang="en-US" sz="2400" b="1" smtClean="0">
                <a:solidFill>
                  <a:schemeClr val="bg1"/>
                </a:solidFill>
                <a:latin typeface="Atkinson Hyperlegible" pitchFamily="2" charset="77"/>
              </a:rPr>
              <a:pPr/>
              <a:t>‹#›</a:t>
            </a:fld>
            <a:endParaRPr lang="en-US" sz="2400" b="1">
              <a:solidFill>
                <a:schemeClr val="bg1"/>
              </a:solidFill>
              <a:latin typeface="Atkinson Hyperlegible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79249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7">
            <a:extLst>
              <a:ext uri="{FF2B5EF4-FFF2-40B4-BE49-F238E27FC236}">
                <a16:creationId xmlns:a16="http://schemas.microsoft.com/office/drawing/2014/main" id="{15367D68-B509-D846-816A-E5E0D1AC8553}"/>
              </a:ext>
            </a:extLst>
          </p:cNvPr>
          <p:cNvSpPr/>
          <p:nvPr userDrawn="1"/>
        </p:nvSpPr>
        <p:spPr>
          <a:xfrm>
            <a:off x="-236668" y="333487"/>
            <a:ext cx="10445675" cy="1376979"/>
          </a:xfrm>
          <a:prstGeom prst="homePlate">
            <a:avLst>
              <a:gd name="adj" fmla="val 43077"/>
            </a:avLst>
          </a:prstGeom>
          <a:solidFill>
            <a:srgbClr val="693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FA81F3-6BC9-EA48-9935-37FBB8CCA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742" y="40815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306C9B23-E1EF-944D-BD67-38BE51B1E325}"/>
              </a:ext>
            </a:extLst>
          </p:cNvPr>
          <p:cNvSpPr/>
          <p:nvPr userDrawn="1"/>
        </p:nvSpPr>
        <p:spPr>
          <a:xfrm>
            <a:off x="10990224" y="6340307"/>
            <a:ext cx="1441525" cy="715384"/>
          </a:xfrm>
          <a:prstGeom prst="parallelogram">
            <a:avLst/>
          </a:prstGeom>
          <a:solidFill>
            <a:srgbClr val="693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C2BEE3C-ECEC-2747-B012-5478D42E5A11}"/>
              </a:ext>
            </a:extLst>
          </p:cNvPr>
          <p:cNvSpPr txBox="1">
            <a:spLocks/>
          </p:cNvSpPr>
          <p:nvPr userDrawn="1"/>
        </p:nvSpPr>
        <p:spPr>
          <a:xfrm>
            <a:off x="11300204" y="6340307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EF9944-A4F6-4C59-AEBD-678D6480B8EA}" type="slidenum">
              <a:rPr lang="en-US" sz="2400" b="1" smtClean="0">
                <a:solidFill>
                  <a:schemeClr val="bg1"/>
                </a:solidFill>
                <a:latin typeface="Atkinson Hyperlegible" pitchFamily="2" charset="77"/>
              </a:rPr>
              <a:pPr/>
              <a:t>‹#›</a:t>
            </a:fld>
            <a:endParaRPr lang="en-US" sz="2400" b="1">
              <a:solidFill>
                <a:schemeClr val="bg1"/>
              </a:solidFill>
              <a:latin typeface="Atkinson Hyperlegible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0667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4">
            <a:extLst>
              <a:ext uri="{FF2B5EF4-FFF2-40B4-BE49-F238E27FC236}">
                <a16:creationId xmlns:a16="http://schemas.microsoft.com/office/drawing/2014/main" id="{0CCE9D57-E06C-EC41-8342-42ABA8209300}"/>
              </a:ext>
            </a:extLst>
          </p:cNvPr>
          <p:cNvSpPr/>
          <p:nvPr userDrawn="1"/>
        </p:nvSpPr>
        <p:spPr>
          <a:xfrm>
            <a:off x="11080376" y="6260950"/>
            <a:ext cx="1441525" cy="715384"/>
          </a:xfrm>
          <a:prstGeom prst="parallelogram">
            <a:avLst/>
          </a:prstGeom>
          <a:solidFill>
            <a:srgbClr val="693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AF46C36-A4FA-8E41-BB2B-761EEF04831F}"/>
              </a:ext>
            </a:extLst>
          </p:cNvPr>
          <p:cNvSpPr txBox="1">
            <a:spLocks/>
          </p:cNvSpPr>
          <p:nvPr userDrawn="1"/>
        </p:nvSpPr>
        <p:spPr>
          <a:xfrm>
            <a:off x="11300204" y="6340307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EF9944-A4F6-4C59-AEBD-678D6480B8EA}" type="slidenum">
              <a:rPr lang="en-US" sz="2400" b="1" smtClean="0">
                <a:solidFill>
                  <a:schemeClr val="bg1"/>
                </a:solidFill>
                <a:latin typeface="Atkinson Hyperlegible" pitchFamily="2" charset="77"/>
              </a:rPr>
              <a:pPr/>
              <a:t>‹#›</a:t>
            </a:fld>
            <a:endParaRPr lang="en-US" sz="2400" b="1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4" name="Pentagon 3">
            <a:extLst>
              <a:ext uri="{FF2B5EF4-FFF2-40B4-BE49-F238E27FC236}">
                <a16:creationId xmlns:a16="http://schemas.microsoft.com/office/drawing/2014/main" id="{73005C1B-B881-294E-B222-9D2F8C711A75}"/>
              </a:ext>
            </a:extLst>
          </p:cNvPr>
          <p:cNvSpPr/>
          <p:nvPr userDrawn="1"/>
        </p:nvSpPr>
        <p:spPr>
          <a:xfrm>
            <a:off x="-152585" y="1114097"/>
            <a:ext cx="7541357" cy="3888829"/>
          </a:xfrm>
          <a:prstGeom prst="homePlate">
            <a:avLst>
              <a:gd name="adj" fmla="val 41291"/>
            </a:avLst>
          </a:prstGeom>
          <a:solidFill>
            <a:srgbClr val="693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B6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20EA3A-05E1-0E48-965A-93C1D66C1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742" y="2326603"/>
            <a:ext cx="5346210" cy="132556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2048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4">
            <a:extLst>
              <a:ext uri="{FF2B5EF4-FFF2-40B4-BE49-F238E27FC236}">
                <a16:creationId xmlns:a16="http://schemas.microsoft.com/office/drawing/2014/main" id="{0CCE9D57-E06C-EC41-8342-42ABA8209300}"/>
              </a:ext>
            </a:extLst>
          </p:cNvPr>
          <p:cNvSpPr/>
          <p:nvPr userDrawn="1"/>
        </p:nvSpPr>
        <p:spPr>
          <a:xfrm>
            <a:off x="11080376" y="6260950"/>
            <a:ext cx="1441525" cy="715384"/>
          </a:xfrm>
          <a:prstGeom prst="parallelogram">
            <a:avLst/>
          </a:prstGeom>
          <a:solidFill>
            <a:srgbClr val="BA2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AF46C36-A4FA-8E41-BB2B-761EEF04831F}"/>
              </a:ext>
            </a:extLst>
          </p:cNvPr>
          <p:cNvSpPr txBox="1">
            <a:spLocks/>
          </p:cNvSpPr>
          <p:nvPr userDrawn="1"/>
        </p:nvSpPr>
        <p:spPr>
          <a:xfrm>
            <a:off x="11300204" y="6340307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EF9944-A4F6-4C59-AEBD-678D6480B8EA}" type="slidenum">
              <a:rPr lang="en-US" sz="2400" b="1" smtClean="0">
                <a:solidFill>
                  <a:schemeClr val="bg1"/>
                </a:solidFill>
                <a:latin typeface="Atkinson Hyperlegible" pitchFamily="2" charset="77"/>
              </a:rPr>
              <a:pPr/>
              <a:t>‹#›</a:t>
            </a:fld>
            <a:endParaRPr lang="en-US" sz="2400" b="1">
              <a:solidFill>
                <a:schemeClr val="bg1"/>
              </a:solidFill>
              <a:latin typeface="Atkinson Hyperlegible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90681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A85602-2E2F-5148-B2E3-AA4C848C0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742" y="19300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4568D-5824-EE41-ABA0-853280455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5C8C0-F7B8-514D-A77F-44218C5FC7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88436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chemeClr val="bg1"/>
                </a:solidFill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3E3BA9DA-6C9A-6848-9D2D-860D45142340}"/>
              </a:ext>
            </a:extLst>
          </p:cNvPr>
          <p:cNvSpPr/>
          <p:nvPr userDrawn="1"/>
        </p:nvSpPr>
        <p:spPr>
          <a:xfrm>
            <a:off x="11080376" y="6260950"/>
            <a:ext cx="1441525" cy="715384"/>
          </a:xfrm>
          <a:prstGeom prst="parallelogram">
            <a:avLst/>
          </a:prstGeom>
          <a:solidFill>
            <a:srgbClr val="693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98D2352-0BE3-8B44-811C-BA020591BD37}"/>
              </a:ext>
            </a:extLst>
          </p:cNvPr>
          <p:cNvSpPr txBox="1">
            <a:spLocks/>
          </p:cNvSpPr>
          <p:nvPr userDrawn="1"/>
        </p:nvSpPr>
        <p:spPr>
          <a:xfrm>
            <a:off x="11300204" y="6340307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b="1">
              <a:solidFill>
                <a:schemeClr val="tx1"/>
              </a:solidFill>
              <a:latin typeface="Atkinson Hyperlegible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5594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98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7" r:id="rId9"/>
    <p:sldLayoutId id="2147483693" r:id="rId10"/>
    <p:sldLayoutId id="2147483694" r:id="rId11"/>
    <p:sldLayoutId id="2147483695" r:id="rId12"/>
    <p:sldLayoutId id="2147483696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Atkinson Hyperlegible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Atkinson Hyperlegible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Atkinson Hyperlegible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Atkinson Hyperlegible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Atkinson Hyperlegible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Atkinson Hyperlegible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org.osu.edu/b4a/home/archives/presentation-slides/" TargetMode="External"/><Relationship Id="rId5" Type="http://schemas.openxmlformats.org/officeDocument/2006/relationships/hyperlink" Target="https://linktr.ee/b4a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inktr.ee/b4a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qr code with a dinosaur for the link https://org.osu.edu/b4a/home/archives/presentation-slides/">
            <a:extLst>
              <a:ext uri="{FF2B5EF4-FFF2-40B4-BE49-F238E27FC236}">
                <a16:creationId xmlns:a16="http://schemas.microsoft.com/office/drawing/2014/main" id="{36D5ABC5-B2F6-9745-E5D2-1CBECFC362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2758" y="4069421"/>
            <a:ext cx="1818526" cy="1818526"/>
          </a:xfrm>
          <a:prstGeom prst="rect">
            <a:avLst/>
          </a:prstGeom>
        </p:spPr>
      </p:pic>
      <p:pic>
        <p:nvPicPr>
          <p:cNvPr id="8" name="Picture 7" descr="A qr code with a dinosaur for the link linktr.ee/b4a">
            <a:extLst>
              <a:ext uri="{FF2B5EF4-FFF2-40B4-BE49-F238E27FC236}">
                <a16:creationId xmlns:a16="http://schemas.microsoft.com/office/drawing/2014/main" id="{9F03CE10-F0AA-94EF-27E7-AF1106E90D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20018" y="516278"/>
            <a:ext cx="2024010" cy="2032571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AE9BDDD8-2353-FF89-EBC3-583010F0E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741" y="2081904"/>
            <a:ext cx="6156543" cy="2116608"/>
          </a:xfrm>
        </p:spPr>
        <p:txBody>
          <a:bodyPr>
            <a:normAutofit/>
          </a:bodyPr>
          <a:lstStyle/>
          <a:p>
            <a:r>
              <a:rPr lang="en-US"/>
              <a:t>Welcome To Buckeyes For Accessibility </a:t>
            </a:r>
          </a:p>
        </p:txBody>
      </p:sp>
      <p:sp>
        <p:nvSpPr>
          <p:cNvPr id="3" name="Scan QR to Answer">
            <a:extLst>
              <a:ext uri="{FF2B5EF4-FFF2-40B4-BE49-F238E27FC236}">
                <a16:creationId xmlns:a16="http://schemas.microsoft.com/office/drawing/2014/main" id="{AA923772-4D69-FEC7-6D9E-64D96A3C0684}"/>
              </a:ext>
            </a:extLst>
          </p:cNvPr>
          <p:cNvSpPr txBox="1">
            <a:spLocks/>
          </p:cNvSpPr>
          <p:nvPr/>
        </p:nvSpPr>
        <p:spPr>
          <a:xfrm>
            <a:off x="7669168" y="100656"/>
            <a:ext cx="3923598" cy="59542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>
                <a:solidFill>
                  <a:srgbClr val="69359C"/>
                </a:solidFill>
              </a:rPr>
              <a:t>Discord</a:t>
            </a:r>
          </a:p>
        </p:txBody>
      </p:sp>
      <p:sp>
        <p:nvSpPr>
          <p:cNvPr id="7" name="link to word cloud">
            <a:extLst>
              <a:ext uri="{FF2B5EF4-FFF2-40B4-BE49-F238E27FC236}">
                <a16:creationId xmlns:a16="http://schemas.microsoft.com/office/drawing/2014/main" id="{3FAD29AB-8AA4-2B4B-6373-DA89886F6AA4}"/>
              </a:ext>
            </a:extLst>
          </p:cNvPr>
          <p:cNvSpPr txBox="1">
            <a:spLocks/>
          </p:cNvSpPr>
          <p:nvPr/>
        </p:nvSpPr>
        <p:spPr>
          <a:xfrm>
            <a:off x="7455215" y="2383446"/>
            <a:ext cx="4351504" cy="595423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>
                <a:latin typeface="Atkinson Hyperlegible"/>
                <a:hlinkClick r:id="rId5"/>
              </a:rPr>
              <a:t>linktr.ee/b4a</a:t>
            </a:r>
            <a:endParaRPr lang="en-US">
              <a:latin typeface="Atkinson Hyperlegible"/>
            </a:endParaRPr>
          </a:p>
        </p:txBody>
      </p:sp>
      <p:sp>
        <p:nvSpPr>
          <p:cNvPr id="13" name="Scan QR to Answer">
            <a:extLst>
              <a:ext uri="{FF2B5EF4-FFF2-40B4-BE49-F238E27FC236}">
                <a16:creationId xmlns:a16="http://schemas.microsoft.com/office/drawing/2014/main" id="{E2DCAFAD-A21B-60FB-2F36-AC8A6B4A917B}"/>
              </a:ext>
            </a:extLst>
          </p:cNvPr>
          <p:cNvSpPr txBox="1">
            <a:spLocks/>
          </p:cNvSpPr>
          <p:nvPr/>
        </p:nvSpPr>
        <p:spPr>
          <a:xfrm>
            <a:off x="7455123" y="3140096"/>
            <a:ext cx="4351687" cy="595423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>
                <a:solidFill>
                  <a:srgbClr val="69359C"/>
                </a:solidFill>
                <a:latin typeface="Atkinson Hyperlegible"/>
              </a:rPr>
              <a:t>These slides can be found at:</a:t>
            </a:r>
            <a:endParaRPr lang="en-US" sz="3600" b="1">
              <a:solidFill>
                <a:srgbClr val="69359C"/>
              </a:solidFill>
            </a:endParaRPr>
          </a:p>
        </p:txBody>
      </p:sp>
      <p:sp>
        <p:nvSpPr>
          <p:cNvPr id="14" name="link to word cloud">
            <a:extLst>
              <a:ext uri="{FF2B5EF4-FFF2-40B4-BE49-F238E27FC236}">
                <a16:creationId xmlns:a16="http://schemas.microsoft.com/office/drawing/2014/main" id="{D230FF6F-F462-1549-BEDC-BA8F84EF662E}"/>
              </a:ext>
            </a:extLst>
          </p:cNvPr>
          <p:cNvSpPr txBox="1">
            <a:spLocks/>
          </p:cNvSpPr>
          <p:nvPr/>
        </p:nvSpPr>
        <p:spPr>
          <a:xfrm>
            <a:off x="7729195" y="5765356"/>
            <a:ext cx="3606625" cy="595423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>
                <a:latin typeface="Atkinson Hyperlegible"/>
                <a:hlinkClick r:id="rId6"/>
              </a:rPr>
              <a:t>org.osu.edu/b4a/home/archives/presentation-slides/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178340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C5AE9-33CB-6749-858C-D6F6F6F55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741" y="2326603"/>
            <a:ext cx="6326811" cy="1325563"/>
          </a:xfrm>
        </p:spPr>
        <p:txBody>
          <a:bodyPr>
            <a:noAutofit/>
          </a:bodyPr>
          <a:lstStyle/>
          <a:p>
            <a:r>
              <a:rPr lang="en-US" sz="6000"/>
              <a:t>Interested in</a:t>
            </a:r>
            <a:br>
              <a:rPr lang="en-US" sz="6000"/>
            </a:br>
            <a:r>
              <a:rPr lang="en-US" sz="6000"/>
              <a:t>Joining B4A?</a:t>
            </a:r>
          </a:p>
        </p:txBody>
      </p:sp>
      <p:pic>
        <p:nvPicPr>
          <p:cNvPr id="6" name="Picture 5" descr="A qr code with a dinosaur for the link linktr.ee/b4a">
            <a:extLst>
              <a:ext uri="{FF2B5EF4-FFF2-40B4-BE49-F238E27FC236}">
                <a16:creationId xmlns:a16="http://schemas.microsoft.com/office/drawing/2014/main" id="{1714CF62-C38A-8601-DF8A-DBD2C75185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7950" y="1609618"/>
            <a:ext cx="2743201" cy="2760323"/>
          </a:xfrm>
          <a:prstGeom prst="rect">
            <a:avLst/>
          </a:prstGeom>
        </p:spPr>
      </p:pic>
      <p:sp>
        <p:nvSpPr>
          <p:cNvPr id="8" name="Scan QR to Answer">
            <a:extLst>
              <a:ext uri="{FF2B5EF4-FFF2-40B4-BE49-F238E27FC236}">
                <a16:creationId xmlns:a16="http://schemas.microsoft.com/office/drawing/2014/main" id="{F95C47FB-EBBC-9793-DA52-FD18058FBE62}"/>
              </a:ext>
            </a:extLst>
          </p:cNvPr>
          <p:cNvSpPr txBox="1">
            <a:spLocks/>
          </p:cNvSpPr>
          <p:nvPr/>
        </p:nvSpPr>
        <p:spPr>
          <a:xfrm>
            <a:off x="7326696" y="1042454"/>
            <a:ext cx="3923598" cy="59542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>
                <a:solidFill>
                  <a:srgbClr val="69359C"/>
                </a:solidFill>
              </a:rPr>
              <a:t>Discord</a:t>
            </a:r>
          </a:p>
        </p:txBody>
      </p:sp>
      <p:sp>
        <p:nvSpPr>
          <p:cNvPr id="10" name="link to word cloud">
            <a:extLst>
              <a:ext uri="{FF2B5EF4-FFF2-40B4-BE49-F238E27FC236}">
                <a16:creationId xmlns:a16="http://schemas.microsoft.com/office/drawing/2014/main" id="{F1E2790F-A6C0-D11A-A4DB-04EC10710C89}"/>
              </a:ext>
            </a:extLst>
          </p:cNvPr>
          <p:cNvSpPr txBox="1">
            <a:spLocks/>
          </p:cNvSpPr>
          <p:nvPr/>
        </p:nvSpPr>
        <p:spPr>
          <a:xfrm>
            <a:off x="7112743" y="4369783"/>
            <a:ext cx="4351504" cy="595423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>
                <a:latin typeface="Atkinson Hyperlegible"/>
                <a:hlinkClick r:id="rId3"/>
              </a:rPr>
              <a:t>linktr.ee/b4a</a:t>
            </a:r>
            <a:endParaRPr lang="en-US">
              <a:latin typeface="Atkinson Hyperlegible"/>
            </a:endParaRPr>
          </a:p>
        </p:txBody>
      </p:sp>
    </p:spTree>
    <p:extLst>
      <p:ext uri="{BB962C8B-B14F-4D97-AF65-F5344CB8AC3E}">
        <p14:creationId xmlns:p14="http://schemas.microsoft.com/office/powerpoint/2010/main" val="1469084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1EC69-C5A5-4E33-A117-9221A8659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18913"/>
            <a:ext cx="10882745" cy="1325563"/>
          </a:xfrm>
        </p:spPr>
        <p:txBody>
          <a:bodyPr>
            <a:normAutofit/>
          </a:bodyPr>
          <a:lstStyle/>
          <a:p>
            <a:r>
              <a:rPr lang="en-US">
                <a:latin typeface="Atkinson Hyperlegible"/>
              </a:rPr>
              <a:t>Member intros!</a:t>
            </a:r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D318E4DD-2F2D-CB41-BE70-3CB8AA41FB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9373" y="1953835"/>
            <a:ext cx="4660880" cy="833607"/>
          </a:xfrm>
          <a:custGeom>
            <a:avLst/>
            <a:gdLst>
              <a:gd name="connsiteX0" fmla="*/ 0 w 7440913"/>
              <a:gd name="connsiteY0" fmla="*/ 0 h 833607"/>
              <a:gd name="connsiteX1" fmla="*/ 7440913 w 7440913"/>
              <a:gd name="connsiteY1" fmla="*/ 0 h 833607"/>
              <a:gd name="connsiteX2" fmla="*/ 7440913 w 7440913"/>
              <a:gd name="connsiteY2" fmla="*/ 833607 h 833607"/>
              <a:gd name="connsiteX3" fmla="*/ 0 w 7440913"/>
              <a:gd name="connsiteY3" fmla="*/ 833607 h 833607"/>
              <a:gd name="connsiteX4" fmla="*/ 0 w 7440913"/>
              <a:gd name="connsiteY4" fmla="*/ 0 h 83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40913" h="833607">
                <a:moveTo>
                  <a:pt x="0" y="0"/>
                </a:moveTo>
                <a:lnTo>
                  <a:pt x="7440913" y="0"/>
                </a:lnTo>
                <a:lnTo>
                  <a:pt x="7440913" y="833607"/>
                </a:lnTo>
                <a:lnTo>
                  <a:pt x="0" y="833607"/>
                </a:lnTo>
                <a:lnTo>
                  <a:pt x="0" y="0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1676" tIns="71120" rIns="71120" bIns="71120" numCol="1" spcCol="1270" anchor="ctr" anchorCtr="0">
            <a:noAutofit/>
          </a:bodyPr>
          <a:lstStyle/>
          <a:p>
            <a:pPr marL="0" lvl="0" indent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600" b="1" kern="1200">
                <a:latin typeface="Atkinson Hyperlegible" pitchFamily="2" charset="77"/>
              </a:rPr>
              <a:t>Name &amp; Pronouns</a:t>
            </a:r>
            <a:endParaRPr lang="en-US" sz="2600" b="1" kern="120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BD96FC2-2899-2240-9BE7-15BF59C890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74322" y="1849634"/>
            <a:ext cx="1042009" cy="1042009"/>
          </a:xfrm>
          <a:prstGeom prst="ellipse">
            <a:avLst/>
          </a:prstGeom>
          <a:solidFill>
            <a:schemeClr val="bg1"/>
          </a:solidFill>
          <a:ln w="76200">
            <a:solidFill>
              <a:srgbClr val="66666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5E8D0A6C-1236-F448-8AAE-ABB7F7B75B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73252" y="3204463"/>
            <a:ext cx="4571211" cy="873150"/>
          </a:xfrm>
          <a:custGeom>
            <a:avLst/>
            <a:gdLst>
              <a:gd name="connsiteX0" fmla="*/ 0 w 6962986"/>
              <a:gd name="connsiteY0" fmla="*/ 0 h 833607"/>
              <a:gd name="connsiteX1" fmla="*/ 6962986 w 6962986"/>
              <a:gd name="connsiteY1" fmla="*/ 0 h 833607"/>
              <a:gd name="connsiteX2" fmla="*/ 6962986 w 6962986"/>
              <a:gd name="connsiteY2" fmla="*/ 833607 h 833607"/>
              <a:gd name="connsiteX3" fmla="*/ 0 w 6962986"/>
              <a:gd name="connsiteY3" fmla="*/ 833607 h 833607"/>
              <a:gd name="connsiteX4" fmla="*/ 0 w 6962986"/>
              <a:gd name="connsiteY4" fmla="*/ 0 h 83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62986" h="833607">
                <a:moveTo>
                  <a:pt x="0" y="0"/>
                </a:moveTo>
                <a:lnTo>
                  <a:pt x="6962986" y="0"/>
                </a:lnTo>
                <a:lnTo>
                  <a:pt x="6962986" y="833607"/>
                </a:lnTo>
                <a:lnTo>
                  <a:pt x="0" y="833607"/>
                </a:lnTo>
                <a:lnTo>
                  <a:pt x="0" y="0"/>
                </a:lnTo>
                <a:close/>
              </a:path>
            </a:pathLst>
          </a:custGeom>
          <a:solidFill>
            <a:srgbClr val="69359C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903533"/>
              <a:satOff val="33333"/>
              <a:lumOff val="-490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1676" tIns="71120" rIns="71120" bIns="71120" numCol="1" spcCol="1270" anchor="ctr" anchorCtr="0">
            <a:noAutofit/>
          </a:bodyPr>
          <a:lstStyle/>
          <a:p>
            <a:pPr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600" b="1">
                <a:latin typeface="Arial"/>
                <a:cs typeface="Arial"/>
              </a:rPr>
              <a:t>Community Connection (100% Optional)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E4EAF2C-A173-4642-B187-07ED1137A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2248" y="3100262"/>
            <a:ext cx="1042009" cy="1042009"/>
          </a:xfrm>
          <a:prstGeom prst="ellipse">
            <a:avLst/>
          </a:prstGeom>
          <a:solidFill>
            <a:schemeClr val="bg1"/>
          </a:solidFill>
          <a:ln w="76200">
            <a:solidFill>
              <a:srgbClr val="69359C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A4220CC5-520D-E24E-A898-164AD6A67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73252" y="4455091"/>
            <a:ext cx="4572111" cy="942714"/>
          </a:xfrm>
          <a:custGeom>
            <a:avLst/>
            <a:gdLst>
              <a:gd name="connsiteX0" fmla="*/ 0 w 6962986"/>
              <a:gd name="connsiteY0" fmla="*/ 0 h 833607"/>
              <a:gd name="connsiteX1" fmla="*/ 6962986 w 6962986"/>
              <a:gd name="connsiteY1" fmla="*/ 0 h 833607"/>
              <a:gd name="connsiteX2" fmla="*/ 6962986 w 6962986"/>
              <a:gd name="connsiteY2" fmla="*/ 833607 h 833607"/>
              <a:gd name="connsiteX3" fmla="*/ 0 w 6962986"/>
              <a:gd name="connsiteY3" fmla="*/ 833607 h 833607"/>
              <a:gd name="connsiteX4" fmla="*/ 0 w 6962986"/>
              <a:gd name="connsiteY4" fmla="*/ 0 h 83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62986" h="833607">
                <a:moveTo>
                  <a:pt x="0" y="0"/>
                </a:moveTo>
                <a:lnTo>
                  <a:pt x="6962986" y="0"/>
                </a:lnTo>
                <a:lnTo>
                  <a:pt x="6962986" y="833607"/>
                </a:lnTo>
                <a:lnTo>
                  <a:pt x="0" y="833607"/>
                </a:lnTo>
                <a:lnTo>
                  <a:pt x="0" y="0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1807066"/>
              <a:satOff val="66667"/>
              <a:lumOff val="-980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1676" tIns="66040" rIns="66040" bIns="66040" numCol="1" spcCol="1270" anchor="ctr" anchorCtr="0">
            <a:noAutofit/>
          </a:bodyPr>
          <a:lstStyle/>
          <a:p>
            <a:pPr defTabSz="1155700"/>
            <a:r>
              <a:rPr lang="en-US" sz="2600" b="1">
                <a:latin typeface="Arial"/>
                <a:ea typeface="+mn-lt"/>
                <a:cs typeface="+mn-lt"/>
              </a:rPr>
              <a:t>Quick visual description</a:t>
            </a:r>
            <a:endParaRPr lang="en-US" sz="2600">
              <a:latin typeface="Arial"/>
              <a:ea typeface="+mn-lt"/>
              <a:cs typeface="+mn-lt"/>
            </a:endParaRPr>
          </a:p>
          <a:p>
            <a:pPr defTabSz="1155700"/>
            <a:r>
              <a:rPr lang="en-US" sz="2600" b="1">
                <a:latin typeface="Arial"/>
                <a:ea typeface="+mn-lt"/>
                <a:cs typeface="+mn-lt"/>
              </a:rPr>
              <a:t>(100% Optional)</a:t>
            </a:r>
            <a:endParaRPr lang="en-US" sz="2600">
              <a:latin typeface="Arial"/>
              <a:ea typeface="Calibri"/>
              <a:cs typeface="Calibri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1D621DB-F81F-E543-868D-694408AAA5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2248" y="4350890"/>
            <a:ext cx="1042009" cy="1042009"/>
          </a:xfrm>
          <a:prstGeom prst="ellipse">
            <a:avLst/>
          </a:prstGeom>
          <a:solidFill>
            <a:schemeClr val="bg1"/>
          </a:solidFill>
          <a:ln w="76200">
            <a:solidFill>
              <a:srgbClr val="66666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3E6539DE-D587-2A40-A7BE-609BB7247E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5920" y="5705720"/>
            <a:ext cx="4665468" cy="833607"/>
          </a:xfrm>
          <a:custGeom>
            <a:avLst/>
            <a:gdLst>
              <a:gd name="connsiteX0" fmla="*/ 0 w 7440913"/>
              <a:gd name="connsiteY0" fmla="*/ 0 h 833607"/>
              <a:gd name="connsiteX1" fmla="*/ 7440913 w 7440913"/>
              <a:gd name="connsiteY1" fmla="*/ 0 h 833607"/>
              <a:gd name="connsiteX2" fmla="*/ 7440913 w 7440913"/>
              <a:gd name="connsiteY2" fmla="*/ 833607 h 833607"/>
              <a:gd name="connsiteX3" fmla="*/ 0 w 7440913"/>
              <a:gd name="connsiteY3" fmla="*/ 833607 h 833607"/>
              <a:gd name="connsiteX4" fmla="*/ 0 w 7440913"/>
              <a:gd name="connsiteY4" fmla="*/ 0 h 83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40913" h="833607">
                <a:moveTo>
                  <a:pt x="0" y="0"/>
                </a:moveTo>
                <a:lnTo>
                  <a:pt x="7440913" y="0"/>
                </a:lnTo>
                <a:lnTo>
                  <a:pt x="7440913" y="833607"/>
                </a:lnTo>
                <a:lnTo>
                  <a:pt x="0" y="833607"/>
                </a:lnTo>
                <a:lnTo>
                  <a:pt x="0" y="0"/>
                </a:lnTo>
                <a:close/>
              </a:path>
            </a:pathLst>
          </a:custGeom>
          <a:solidFill>
            <a:srgbClr val="69359C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2710599"/>
              <a:satOff val="100000"/>
              <a:lumOff val="-1470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1676" tIns="71120" rIns="71120" bIns="71120" numCol="1" spcCol="1270" anchor="ctr" anchorCtr="0">
            <a:noAutofit/>
          </a:bodyPr>
          <a:lstStyle/>
          <a:p>
            <a:pPr defTabSz="1244600"/>
            <a:r>
              <a:rPr lang="en-US" sz="2600" b="1">
                <a:latin typeface="Arial"/>
                <a:ea typeface="+mn-lt"/>
                <a:cs typeface="+mn-lt"/>
              </a:rPr>
              <a:t>How's your week been?</a:t>
            </a:r>
            <a:endParaRPr lang="en-US" sz="2600">
              <a:latin typeface="Arial"/>
              <a:ea typeface="+mn-lt"/>
              <a:cs typeface="+mn-lt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E426D81-6CC7-7443-808A-674CE3B01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74322" y="5601519"/>
            <a:ext cx="1042009" cy="1042009"/>
          </a:xfrm>
          <a:prstGeom prst="ellipse">
            <a:avLst/>
          </a:prstGeom>
          <a:solidFill>
            <a:schemeClr val="bg1"/>
          </a:solidFill>
          <a:ln w="76200">
            <a:solidFill>
              <a:srgbClr val="69359C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C09FC515-00F3-FF44-BED6-37ABFB204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5560" y="4420704"/>
            <a:ext cx="914400" cy="914400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690A9447-A0D5-1C48-9A0F-B76C5E49D5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9848" y="3163213"/>
            <a:ext cx="914400" cy="914400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133E1AF0-9E9A-EA49-A608-AF044C7418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8714" y="1912348"/>
            <a:ext cx="914400" cy="914400"/>
          </a:xfrm>
          <a:prstGeom prst="rect">
            <a:avLst/>
          </a:prstGeom>
        </p:spPr>
      </p:pic>
      <p:pic>
        <p:nvPicPr>
          <p:cNvPr id="27" name="Graphic 26">
            <a:extLst>
              <a:ext uri="{FF2B5EF4-FFF2-40B4-BE49-F238E27FC236}">
                <a16:creationId xmlns:a16="http://schemas.microsoft.com/office/drawing/2014/main" id="{7273D213-8542-2545-819A-24B7FE3C79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9626" y="567190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33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F6509-D2BB-4442-BB43-22395166A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F86C37-CC0A-DF4A-8C67-08BCBFDFAA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10104732" cy="3684588"/>
          </a:xfrm>
        </p:spPr>
        <p:txBody>
          <a:bodyPr>
            <a:noAutofit/>
          </a:bodyPr>
          <a:lstStyle/>
          <a:p>
            <a:endParaRPr lang="en-US" sz="3200"/>
          </a:p>
          <a:p>
            <a:pPr lvl="1"/>
            <a:endParaRPr lang="en-US" sz="320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FFE4880-C7AB-B36C-85B6-C40EBAC5A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3634" y="1828800"/>
            <a:ext cx="9697040" cy="3953814"/>
          </a:xfrm>
        </p:spPr>
        <p:txBody>
          <a:bodyPr>
            <a:noAutofit/>
          </a:bodyPr>
          <a:lstStyle/>
          <a:p>
            <a:r>
              <a:rPr lang="en-US" sz="6600" b="1" i="0" u="none" strike="noStrike">
                <a:effectLst/>
                <a:latin typeface="Atkinson Hyperlegible" pitchFamily="2" charset="0"/>
              </a:rPr>
              <a:t>This presentation will be </a:t>
            </a:r>
            <a:r>
              <a:rPr lang="en-US" sz="6600" b="1" i="0" u="none" strike="noStrike">
                <a:solidFill>
                  <a:srgbClr val="69359C"/>
                </a:solidFill>
                <a:effectLst/>
                <a:latin typeface="Atkinson Hyperlegible" pitchFamily="2" charset="0"/>
              </a:rPr>
              <a:t>recorded</a:t>
            </a:r>
            <a:r>
              <a:rPr lang="en-US" sz="6600" b="1" i="0" u="none" strike="noStrike">
                <a:effectLst/>
                <a:latin typeface="Atkinson Hyperlegible" pitchFamily="2" charset="0"/>
              </a:rPr>
              <a:t>! The recording will stop at the last slide.</a:t>
            </a:r>
            <a:r>
              <a:rPr lang="en-US" sz="6600" b="0" i="0">
                <a:effectLst/>
                <a:latin typeface="Atkinson Hyperlegible" pitchFamily="2" charset="0"/>
              </a:rPr>
              <a:t>​</a:t>
            </a:r>
            <a:endParaRPr lang="en-US" sz="6600"/>
          </a:p>
        </p:txBody>
      </p:sp>
    </p:spTree>
    <p:extLst>
      <p:ext uri="{BB962C8B-B14F-4D97-AF65-F5344CB8AC3E}">
        <p14:creationId xmlns:p14="http://schemas.microsoft.com/office/powerpoint/2010/main" val="757300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1EC69-C5A5-4E33-A117-9221A8659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20555"/>
            <a:ext cx="10215170" cy="1325563"/>
          </a:xfrm>
        </p:spPr>
        <p:txBody>
          <a:bodyPr/>
          <a:lstStyle/>
          <a:p>
            <a:r>
              <a:rPr lang="en-US"/>
              <a:t>About B4A</a:t>
            </a:r>
          </a:p>
        </p:txBody>
      </p:sp>
      <p:pic>
        <p:nvPicPr>
          <p:cNvPr id="9" name="Picture 8" descr="Logo&#10;&#10;Description automatically generated with medium confidence">
            <a:extLst>
              <a:ext uri="{FF2B5EF4-FFF2-40B4-BE49-F238E27FC236}">
                <a16:creationId xmlns:a16="http://schemas.microsoft.com/office/drawing/2014/main" id="{4C5B721F-E443-3B4D-8969-996EBC20EB90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357" y="2020784"/>
            <a:ext cx="8209927" cy="456285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15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D1B16-6E9C-DE43-BC24-78FC37572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it mean to have a Disability?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DF55D-2A0E-1A4B-8856-DA2C55805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3660023" cy="823912"/>
          </a:xfrm>
        </p:spPr>
        <p:txBody>
          <a:bodyPr/>
          <a:lstStyle/>
          <a:p>
            <a:r>
              <a:rPr lang="en-US"/>
              <a:t>Medically/Legally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55A0F4-E673-464D-8168-AA26B13425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660023" cy="4160420"/>
          </a:xfrm>
        </p:spPr>
        <p:txBody>
          <a:bodyPr>
            <a:normAutofit/>
          </a:bodyPr>
          <a:lstStyle/>
          <a:p>
            <a:r>
              <a:rPr lang="en-US"/>
              <a:t>Medical Jargon: having a condition that impacts how you perform your ADLs and IADL</a:t>
            </a:r>
          </a:p>
          <a:p>
            <a:r>
              <a:rPr lang="en-US"/>
              <a:t>Legalese: having a condition that limits one or more major life activity or bodily function or being regarded as having one 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DA7C947-02F2-B64E-BCEF-A5E9B0B05CD6}"/>
              </a:ext>
            </a:extLst>
          </p:cNvPr>
          <p:cNvSpPr txBox="1">
            <a:spLocks/>
          </p:cNvSpPr>
          <p:nvPr/>
        </p:nvSpPr>
        <p:spPr>
          <a:xfrm>
            <a:off x="4572000" y="1681163"/>
            <a:ext cx="3660023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Socially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F6C8C6B9-3717-1C47-BA21-1A437F9C98E4}"/>
              </a:ext>
            </a:extLst>
          </p:cNvPr>
          <p:cNvSpPr txBox="1">
            <a:spLocks/>
          </p:cNvSpPr>
          <p:nvPr/>
        </p:nvSpPr>
        <p:spPr>
          <a:xfrm>
            <a:off x="4572000" y="2505075"/>
            <a:ext cx="3660023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49AEDF3-BE4C-8B43-B520-A55295DB2E5D}"/>
              </a:ext>
            </a:extLst>
          </p:cNvPr>
          <p:cNvSpPr txBox="1">
            <a:spLocks/>
          </p:cNvSpPr>
          <p:nvPr/>
        </p:nvSpPr>
        <p:spPr>
          <a:xfrm>
            <a:off x="8229600" y="1681163"/>
            <a:ext cx="3660023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69359C"/>
                </a:solidFill>
              </a:rPr>
              <a:t>Culturally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56EC616E-2EB8-B340-A075-E32F7822FA3A}"/>
              </a:ext>
            </a:extLst>
          </p:cNvPr>
          <p:cNvSpPr txBox="1">
            <a:spLocks/>
          </p:cNvSpPr>
          <p:nvPr/>
        </p:nvSpPr>
        <p:spPr>
          <a:xfrm>
            <a:off x="8229600" y="2505075"/>
            <a:ext cx="3660023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879824A2-6FEF-BC43-8178-D507B2D06115}"/>
              </a:ext>
            </a:extLst>
          </p:cNvPr>
          <p:cNvSpPr txBox="1">
            <a:spLocks/>
          </p:cNvSpPr>
          <p:nvPr/>
        </p:nvSpPr>
        <p:spPr>
          <a:xfrm>
            <a:off x="4495800" y="2505075"/>
            <a:ext cx="3660023" cy="416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Being seen as existing outside of global and cultural norms.</a:t>
            </a:r>
          </a:p>
          <a:p>
            <a:r>
              <a:rPr lang="en-US"/>
              <a:t>Being treated differently or not being able to access your environment equally. </a:t>
            </a:r>
          </a:p>
          <a:p>
            <a:r>
              <a:rPr lang="en-US"/>
              <a:t>Being told or socialized to believe part of you isn’t “normal” or needs to be fixed.   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9271757D-0B04-264A-A003-0C7E1507CDEA}"/>
              </a:ext>
            </a:extLst>
          </p:cNvPr>
          <p:cNvSpPr txBox="1">
            <a:spLocks/>
          </p:cNvSpPr>
          <p:nvPr/>
        </p:nvSpPr>
        <p:spPr>
          <a:xfrm>
            <a:off x="8229600" y="2505075"/>
            <a:ext cx="3660023" cy="416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69359C"/>
                </a:solidFill>
              </a:rPr>
              <a:t>Human variation. </a:t>
            </a:r>
          </a:p>
          <a:p>
            <a:r>
              <a:rPr lang="en-US">
                <a:solidFill>
                  <a:srgbClr val="69359C"/>
                </a:solidFill>
              </a:rPr>
              <a:t>Experiencing, approaching, or navigating life in a way that falls on a diverse spectrum outside of the cultural default. </a:t>
            </a:r>
          </a:p>
          <a:p>
            <a:endParaRPr lang="en-US">
              <a:solidFill>
                <a:srgbClr val="BA20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600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0CEA9-B35F-4B0F-86A2-84F49AA12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tkinson Hyperlegible"/>
              </a:rPr>
              <a:t>Language is Constantly Evolving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950FF-C296-497E-BAAD-B902D393E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8968" y="1897815"/>
            <a:ext cx="11582626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/>
              <a:t>Not all members of the Disability Community agree on the same language.</a:t>
            </a:r>
          </a:p>
          <a:p>
            <a:pPr marL="0" indent="0">
              <a:buNone/>
            </a:pPr>
            <a:r>
              <a:rPr lang="en-US"/>
              <a:t>It’s always a good idea to ask someone’s preferred language 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>
                <a:solidFill>
                  <a:srgbClr val="69359C"/>
                </a:solidFill>
              </a:rPr>
              <a:t>Person First: </a:t>
            </a:r>
            <a:r>
              <a:rPr lang="en-US"/>
              <a:t>People with Disabilities (PWD) </a:t>
            </a:r>
            <a:endParaRPr lang="en-US" b="1">
              <a:solidFill>
                <a:srgbClr val="BA2025"/>
              </a:solidFill>
            </a:endParaRPr>
          </a:p>
          <a:p>
            <a:r>
              <a:rPr lang="en-US"/>
              <a:t>Puts the human being above before anything else. Safe choice.</a:t>
            </a:r>
          </a:p>
          <a:p>
            <a:pPr marL="0" indent="0">
              <a:buNone/>
            </a:pPr>
            <a:r>
              <a:rPr lang="en-US" b="1">
                <a:solidFill>
                  <a:srgbClr val="69359C"/>
                </a:solidFill>
              </a:rPr>
              <a:t>Identity First: </a:t>
            </a:r>
            <a:r>
              <a:rPr lang="en-US"/>
              <a:t>Disabled Person</a:t>
            </a:r>
          </a:p>
          <a:p>
            <a:r>
              <a:rPr lang="en-US"/>
              <a:t>Puts pride in the identity and reinforces that Disabilities are nothing to be ashamed of.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Movements such as the Crip Culture Movement are reclaiming the words like </a:t>
            </a:r>
            <a:r>
              <a:rPr lang="en-US" b="1">
                <a:solidFill>
                  <a:srgbClr val="69359C"/>
                </a:solidFill>
              </a:rPr>
              <a:t>Crip</a:t>
            </a:r>
            <a:r>
              <a:rPr lang="en-US"/>
              <a:t> in a similar fashion to the LGBTQ+ Community with the word </a:t>
            </a:r>
            <a:r>
              <a:rPr lang="en-US" b="1">
                <a:solidFill>
                  <a:srgbClr val="69359C"/>
                </a:solidFill>
              </a:rPr>
              <a:t>Queer.</a:t>
            </a:r>
          </a:p>
        </p:txBody>
      </p:sp>
    </p:spTree>
    <p:extLst>
      <p:ext uri="{BB962C8B-B14F-4D97-AF65-F5344CB8AC3E}">
        <p14:creationId xmlns:p14="http://schemas.microsoft.com/office/powerpoint/2010/main" val="3787983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2D96B-F6F7-4542-A01B-21A6DF0A6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tkinson Hyperlegible"/>
              </a:rPr>
              <a:t>Who’s in the Disability Community?</a:t>
            </a:r>
            <a:endParaRPr 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5907B6F-0D68-D84F-8933-28E1B6ECC3B9}"/>
              </a:ext>
            </a:extLst>
          </p:cNvPr>
          <p:cNvGraphicFramePr/>
          <p:nvPr/>
        </p:nvGraphicFramePr>
        <p:xfrm>
          <a:off x="11894457" y="-154456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8D7B48E3-1373-B644-B8F8-F39DE911B997}"/>
              </a:ext>
            </a:extLst>
          </p:cNvPr>
          <p:cNvGrpSpPr/>
          <p:nvPr/>
        </p:nvGrpSpPr>
        <p:grpSpPr>
          <a:xfrm>
            <a:off x="383504" y="1950293"/>
            <a:ext cx="5875628" cy="4597921"/>
            <a:chOff x="383504" y="1950293"/>
            <a:chExt cx="5875628" cy="4597921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67088FF9-CB53-5446-B44F-37CEF723CB86}"/>
                </a:ext>
              </a:extLst>
            </p:cNvPr>
            <p:cNvSpPr/>
            <p:nvPr/>
          </p:nvSpPr>
          <p:spPr>
            <a:xfrm>
              <a:off x="383504" y="1950293"/>
              <a:ext cx="2321059" cy="580320"/>
            </a:xfrm>
            <a:custGeom>
              <a:avLst/>
              <a:gdLst>
                <a:gd name="connsiteX0" fmla="*/ 0 w 7215030"/>
                <a:gd name="connsiteY0" fmla="*/ 96722 h 580320"/>
                <a:gd name="connsiteX1" fmla="*/ 96722 w 7215030"/>
                <a:gd name="connsiteY1" fmla="*/ 0 h 580320"/>
                <a:gd name="connsiteX2" fmla="*/ 7118308 w 7215030"/>
                <a:gd name="connsiteY2" fmla="*/ 0 h 580320"/>
                <a:gd name="connsiteX3" fmla="*/ 7215030 w 7215030"/>
                <a:gd name="connsiteY3" fmla="*/ 96722 h 580320"/>
                <a:gd name="connsiteX4" fmla="*/ 7215030 w 7215030"/>
                <a:gd name="connsiteY4" fmla="*/ 483598 h 580320"/>
                <a:gd name="connsiteX5" fmla="*/ 7118308 w 7215030"/>
                <a:gd name="connsiteY5" fmla="*/ 580320 h 580320"/>
                <a:gd name="connsiteX6" fmla="*/ 96722 w 7215030"/>
                <a:gd name="connsiteY6" fmla="*/ 580320 h 580320"/>
                <a:gd name="connsiteX7" fmla="*/ 0 w 7215030"/>
                <a:gd name="connsiteY7" fmla="*/ 483598 h 580320"/>
                <a:gd name="connsiteX8" fmla="*/ 0 w 7215030"/>
                <a:gd name="connsiteY8" fmla="*/ 96722 h 58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15030" h="580320">
                  <a:moveTo>
                    <a:pt x="0" y="96722"/>
                  </a:moveTo>
                  <a:cubicBezTo>
                    <a:pt x="0" y="43304"/>
                    <a:pt x="43304" y="0"/>
                    <a:pt x="96722" y="0"/>
                  </a:cubicBezTo>
                  <a:lnTo>
                    <a:pt x="7118308" y="0"/>
                  </a:lnTo>
                  <a:cubicBezTo>
                    <a:pt x="7171726" y="0"/>
                    <a:pt x="7215030" y="43304"/>
                    <a:pt x="7215030" y="96722"/>
                  </a:cubicBezTo>
                  <a:lnTo>
                    <a:pt x="7215030" y="483598"/>
                  </a:lnTo>
                  <a:cubicBezTo>
                    <a:pt x="7215030" y="537016"/>
                    <a:pt x="7171726" y="580320"/>
                    <a:pt x="7118308" y="580320"/>
                  </a:cubicBezTo>
                  <a:lnTo>
                    <a:pt x="96722" y="580320"/>
                  </a:lnTo>
                  <a:cubicBezTo>
                    <a:pt x="43304" y="580320"/>
                    <a:pt x="0" y="537016"/>
                    <a:pt x="0" y="483598"/>
                  </a:cubicBezTo>
                  <a:lnTo>
                    <a:pt x="0" y="96722"/>
                  </a:lnTo>
                  <a:close/>
                </a:path>
              </a:pathLst>
            </a:custGeom>
            <a:solidFill>
              <a:srgbClr val="69359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9769" tIns="119769" rIns="119769" bIns="119769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>
                  <a:latin typeface="Atkinson Hyperlegible" pitchFamily="2" charset="77"/>
                </a:rPr>
                <a:t>Mental Health</a:t>
              </a: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A3723978-78BE-C645-9503-A3FD8C3C3E08}"/>
                </a:ext>
              </a:extLst>
            </p:cNvPr>
            <p:cNvSpPr/>
            <p:nvPr/>
          </p:nvSpPr>
          <p:spPr>
            <a:xfrm>
              <a:off x="383504" y="2619893"/>
              <a:ext cx="3789251" cy="580320"/>
            </a:xfrm>
            <a:custGeom>
              <a:avLst/>
              <a:gdLst>
                <a:gd name="connsiteX0" fmla="*/ 0 w 7215030"/>
                <a:gd name="connsiteY0" fmla="*/ 96722 h 580320"/>
                <a:gd name="connsiteX1" fmla="*/ 96722 w 7215030"/>
                <a:gd name="connsiteY1" fmla="*/ 0 h 580320"/>
                <a:gd name="connsiteX2" fmla="*/ 7118308 w 7215030"/>
                <a:gd name="connsiteY2" fmla="*/ 0 h 580320"/>
                <a:gd name="connsiteX3" fmla="*/ 7215030 w 7215030"/>
                <a:gd name="connsiteY3" fmla="*/ 96722 h 580320"/>
                <a:gd name="connsiteX4" fmla="*/ 7215030 w 7215030"/>
                <a:gd name="connsiteY4" fmla="*/ 483598 h 580320"/>
                <a:gd name="connsiteX5" fmla="*/ 7118308 w 7215030"/>
                <a:gd name="connsiteY5" fmla="*/ 580320 h 580320"/>
                <a:gd name="connsiteX6" fmla="*/ 96722 w 7215030"/>
                <a:gd name="connsiteY6" fmla="*/ 580320 h 580320"/>
                <a:gd name="connsiteX7" fmla="*/ 0 w 7215030"/>
                <a:gd name="connsiteY7" fmla="*/ 483598 h 580320"/>
                <a:gd name="connsiteX8" fmla="*/ 0 w 7215030"/>
                <a:gd name="connsiteY8" fmla="*/ 96722 h 58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15030" h="580320">
                  <a:moveTo>
                    <a:pt x="0" y="96722"/>
                  </a:moveTo>
                  <a:cubicBezTo>
                    <a:pt x="0" y="43304"/>
                    <a:pt x="43304" y="0"/>
                    <a:pt x="96722" y="0"/>
                  </a:cubicBezTo>
                  <a:lnTo>
                    <a:pt x="7118308" y="0"/>
                  </a:lnTo>
                  <a:cubicBezTo>
                    <a:pt x="7171726" y="0"/>
                    <a:pt x="7215030" y="43304"/>
                    <a:pt x="7215030" y="96722"/>
                  </a:cubicBezTo>
                  <a:lnTo>
                    <a:pt x="7215030" y="483598"/>
                  </a:lnTo>
                  <a:cubicBezTo>
                    <a:pt x="7215030" y="537016"/>
                    <a:pt x="7171726" y="580320"/>
                    <a:pt x="7118308" y="580320"/>
                  </a:cubicBezTo>
                  <a:lnTo>
                    <a:pt x="96722" y="580320"/>
                  </a:lnTo>
                  <a:cubicBezTo>
                    <a:pt x="43304" y="580320"/>
                    <a:pt x="0" y="537016"/>
                    <a:pt x="0" y="483598"/>
                  </a:cubicBezTo>
                  <a:lnTo>
                    <a:pt x="0" y="96722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9769" tIns="119769" rIns="119769" bIns="119769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>
                  <a:latin typeface="Atkinson Hyperlegible" pitchFamily="2" charset="77"/>
                </a:rPr>
                <a:t>Chronic Health/Spoonie</a:t>
              </a: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A0AD2451-69DA-C142-8495-FFE843A86652}"/>
                </a:ext>
              </a:extLst>
            </p:cNvPr>
            <p:cNvSpPr/>
            <p:nvPr/>
          </p:nvSpPr>
          <p:spPr>
            <a:xfrm>
              <a:off x="383504" y="3289493"/>
              <a:ext cx="2475606" cy="580320"/>
            </a:xfrm>
            <a:custGeom>
              <a:avLst/>
              <a:gdLst>
                <a:gd name="connsiteX0" fmla="*/ 0 w 7215030"/>
                <a:gd name="connsiteY0" fmla="*/ 96722 h 580320"/>
                <a:gd name="connsiteX1" fmla="*/ 96722 w 7215030"/>
                <a:gd name="connsiteY1" fmla="*/ 0 h 580320"/>
                <a:gd name="connsiteX2" fmla="*/ 7118308 w 7215030"/>
                <a:gd name="connsiteY2" fmla="*/ 0 h 580320"/>
                <a:gd name="connsiteX3" fmla="*/ 7215030 w 7215030"/>
                <a:gd name="connsiteY3" fmla="*/ 96722 h 580320"/>
                <a:gd name="connsiteX4" fmla="*/ 7215030 w 7215030"/>
                <a:gd name="connsiteY4" fmla="*/ 483598 h 580320"/>
                <a:gd name="connsiteX5" fmla="*/ 7118308 w 7215030"/>
                <a:gd name="connsiteY5" fmla="*/ 580320 h 580320"/>
                <a:gd name="connsiteX6" fmla="*/ 96722 w 7215030"/>
                <a:gd name="connsiteY6" fmla="*/ 580320 h 580320"/>
                <a:gd name="connsiteX7" fmla="*/ 0 w 7215030"/>
                <a:gd name="connsiteY7" fmla="*/ 483598 h 580320"/>
                <a:gd name="connsiteX8" fmla="*/ 0 w 7215030"/>
                <a:gd name="connsiteY8" fmla="*/ 96722 h 58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15030" h="580320">
                  <a:moveTo>
                    <a:pt x="0" y="96722"/>
                  </a:moveTo>
                  <a:cubicBezTo>
                    <a:pt x="0" y="43304"/>
                    <a:pt x="43304" y="0"/>
                    <a:pt x="96722" y="0"/>
                  </a:cubicBezTo>
                  <a:lnTo>
                    <a:pt x="7118308" y="0"/>
                  </a:lnTo>
                  <a:cubicBezTo>
                    <a:pt x="7171726" y="0"/>
                    <a:pt x="7215030" y="43304"/>
                    <a:pt x="7215030" y="96722"/>
                  </a:cubicBezTo>
                  <a:lnTo>
                    <a:pt x="7215030" y="483598"/>
                  </a:lnTo>
                  <a:cubicBezTo>
                    <a:pt x="7215030" y="537016"/>
                    <a:pt x="7171726" y="580320"/>
                    <a:pt x="7118308" y="580320"/>
                  </a:cubicBezTo>
                  <a:lnTo>
                    <a:pt x="96722" y="580320"/>
                  </a:lnTo>
                  <a:cubicBezTo>
                    <a:pt x="43304" y="580320"/>
                    <a:pt x="0" y="537016"/>
                    <a:pt x="0" y="483598"/>
                  </a:cubicBezTo>
                  <a:lnTo>
                    <a:pt x="0" y="96722"/>
                  </a:lnTo>
                  <a:close/>
                </a:path>
              </a:pathLst>
            </a:custGeom>
            <a:solidFill>
              <a:srgbClr val="69359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9769" tIns="119769" rIns="119769" bIns="119769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>
                  <a:latin typeface="Atkinson Hyperlegible" pitchFamily="2" charset="77"/>
                </a:rPr>
                <a:t>Neurodiversity</a:t>
              </a: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58AB246D-D892-D24B-98DC-1E61757236F8}"/>
                </a:ext>
              </a:extLst>
            </p:cNvPr>
            <p:cNvSpPr/>
            <p:nvPr/>
          </p:nvSpPr>
          <p:spPr>
            <a:xfrm>
              <a:off x="383504" y="3959093"/>
              <a:ext cx="2952124" cy="580320"/>
            </a:xfrm>
            <a:custGeom>
              <a:avLst/>
              <a:gdLst>
                <a:gd name="connsiteX0" fmla="*/ 0 w 7215030"/>
                <a:gd name="connsiteY0" fmla="*/ 96722 h 580320"/>
                <a:gd name="connsiteX1" fmla="*/ 96722 w 7215030"/>
                <a:gd name="connsiteY1" fmla="*/ 0 h 580320"/>
                <a:gd name="connsiteX2" fmla="*/ 7118308 w 7215030"/>
                <a:gd name="connsiteY2" fmla="*/ 0 h 580320"/>
                <a:gd name="connsiteX3" fmla="*/ 7215030 w 7215030"/>
                <a:gd name="connsiteY3" fmla="*/ 96722 h 580320"/>
                <a:gd name="connsiteX4" fmla="*/ 7215030 w 7215030"/>
                <a:gd name="connsiteY4" fmla="*/ 483598 h 580320"/>
                <a:gd name="connsiteX5" fmla="*/ 7118308 w 7215030"/>
                <a:gd name="connsiteY5" fmla="*/ 580320 h 580320"/>
                <a:gd name="connsiteX6" fmla="*/ 96722 w 7215030"/>
                <a:gd name="connsiteY6" fmla="*/ 580320 h 580320"/>
                <a:gd name="connsiteX7" fmla="*/ 0 w 7215030"/>
                <a:gd name="connsiteY7" fmla="*/ 483598 h 580320"/>
                <a:gd name="connsiteX8" fmla="*/ 0 w 7215030"/>
                <a:gd name="connsiteY8" fmla="*/ 96722 h 58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15030" h="580320">
                  <a:moveTo>
                    <a:pt x="0" y="96722"/>
                  </a:moveTo>
                  <a:cubicBezTo>
                    <a:pt x="0" y="43304"/>
                    <a:pt x="43304" y="0"/>
                    <a:pt x="96722" y="0"/>
                  </a:cubicBezTo>
                  <a:lnTo>
                    <a:pt x="7118308" y="0"/>
                  </a:lnTo>
                  <a:cubicBezTo>
                    <a:pt x="7171726" y="0"/>
                    <a:pt x="7215030" y="43304"/>
                    <a:pt x="7215030" y="96722"/>
                  </a:cubicBezTo>
                  <a:lnTo>
                    <a:pt x="7215030" y="483598"/>
                  </a:lnTo>
                  <a:cubicBezTo>
                    <a:pt x="7215030" y="537016"/>
                    <a:pt x="7171726" y="580320"/>
                    <a:pt x="7118308" y="580320"/>
                  </a:cubicBezTo>
                  <a:lnTo>
                    <a:pt x="96722" y="580320"/>
                  </a:lnTo>
                  <a:cubicBezTo>
                    <a:pt x="43304" y="580320"/>
                    <a:pt x="0" y="537016"/>
                    <a:pt x="0" y="483598"/>
                  </a:cubicBezTo>
                  <a:lnTo>
                    <a:pt x="0" y="96722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9769" tIns="119769" rIns="119769" bIns="119769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>
                  <a:latin typeface="Atkinson Hyperlegible" pitchFamily="2" charset="77"/>
                </a:rPr>
                <a:t>Physical/Mobility</a:t>
              </a: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CBA6F94-FD2F-E84B-AE39-D9540366C399}"/>
                </a:ext>
              </a:extLst>
            </p:cNvPr>
            <p:cNvSpPr/>
            <p:nvPr/>
          </p:nvSpPr>
          <p:spPr>
            <a:xfrm>
              <a:off x="383504" y="4628693"/>
              <a:ext cx="5875628" cy="580320"/>
            </a:xfrm>
            <a:custGeom>
              <a:avLst/>
              <a:gdLst>
                <a:gd name="connsiteX0" fmla="*/ 0 w 7215030"/>
                <a:gd name="connsiteY0" fmla="*/ 96722 h 580320"/>
                <a:gd name="connsiteX1" fmla="*/ 96722 w 7215030"/>
                <a:gd name="connsiteY1" fmla="*/ 0 h 580320"/>
                <a:gd name="connsiteX2" fmla="*/ 7118308 w 7215030"/>
                <a:gd name="connsiteY2" fmla="*/ 0 h 580320"/>
                <a:gd name="connsiteX3" fmla="*/ 7215030 w 7215030"/>
                <a:gd name="connsiteY3" fmla="*/ 96722 h 580320"/>
                <a:gd name="connsiteX4" fmla="*/ 7215030 w 7215030"/>
                <a:gd name="connsiteY4" fmla="*/ 483598 h 580320"/>
                <a:gd name="connsiteX5" fmla="*/ 7118308 w 7215030"/>
                <a:gd name="connsiteY5" fmla="*/ 580320 h 580320"/>
                <a:gd name="connsiteX6" fmla="*/ 96722 w 7215030"/>
                <a:gd name="connsiteY6" fmla="*/ 580320 h 580320"/>
                <a:gd name="connsiteX7" fmla="*/ 0 w 7215030"/>
                <a:gd name="connsiteY7" fmla="*/ 483598 h 580320"/>
                <a:gd name="connsiteX8" fmla="*/ 0 w 7215030"/>
                <a:gd name="connsiteY8" fmla="*/ 96722 h 58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15030" h="580320">
                  <a:moveTo>
                    <a:pt x="0" y="96722"/>
                  </a:moveTo>
                  <a:cubicBezTo>
                    <a:pt x="0" y="43304"/>
                    <a:pt x="43304" y="0"/>
                    <a:pt x="96722" y="0"/>
                  </a:cubicBezTo>
                  <a:lnTo>
                    <a:pt x="7118308" y="0"/>
                  </a:lnTo>
                  <a:cubicBezTo>
                    <a:pt x="7171726" y="0"/>
                    <a:pt x="7215030" y="43304"/>
                    <a:pt x="7215030" y="96722"/>
                  </a:cubicBezTo>
                  <a:lnTo>
                    <a:pt x="7215030" y="483598"/>
                  </a:lnTo>
                  <a:cubicBezTo>
                    <a:pt x="7215030" y="537016"/>
                    <a:pt x="7171726" y="580320"/>
                    <a:pt x="7118308" y="580320"/>
                  </a:cubicBezTo>
                  <a:lnTo>
                    <a:pt x="96722" y="580320"/>
                  </a:lnTo>
                  <a:cubicBezTo>
                    <a:pt x="43304" y="580320"/>
                    <a:pt x="0" y="537016"/>
                    <a:pt x="0" y="483598"/>
                  </a:cubicBezTo>
                  <a:lnTo>
                    <a:pt x="0" y="96722"/>
                  </a:lnTo>
                  <a:close/>
                </a:path>
              </a:pathLst>
            </a:custGeom>
            <a:solidFill>
              <a:srgbClr val="69359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9769" tIns="119769" rIns="119769" bIns="119769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>
                  <a:latin typeface="Atkinson Hyperlegible" pitchFamily="2" charset="77"/>
                </a:rPr>
                <a:t>Blind, Low Vision, &amp; Visually Impaired</a:t>
              </a: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73235B1-0413-3349-B6FD-708CB2D49ABA}"/>
                </a:ext>
              </a:extLst>
            </p:cNvPr>
            <p:cNvSpPr/>
            <p:nvPr/>
          </p:nvSpPr>
          <p:spPr>
            <a:xfrm>
              <a:off x="383504" y="5298294"/>
              <a:ext cx="3686220" cy="580320"/>
            </a:xfrm>
            <a:custGeom>
              <a:avLst/>
              <a:gdLst>
                <a:gd name="connsiteX0" fmla="*/ 0 w 7215030"/>
                <a:gd name="connsiteY0" fmla="*/ 96722 h 580320"/>
                <a:gd name="connsiteX1" fmla="*/ 96722 w 7215030"/>
                <a:gd name="connsiteY1" fmla="*/ 0 h 580320"/>
                <a:gd name="connsiteX2" fmla="*/ 7118308 w 7215030"/>
                <a:gd name="connsiteY2" fmla="*/ 0 h 580320"/>
                <a:gd name="connsiteX3" fmla="*/ 7215030 w 7215030"/>
                <a:gd name="connsiteY3" fmla="*/ 96722 h 580320"/>
                <a:gd name="connsiteX4" fmla="*/ 7215030 w 7215030"/>
                <a:gd name="connsiteY4" fmla="*/ 483598 h 580320"/>
                <a:gd name="connsiteX5" fmla="*/ 7118308 w 7215030"/>
                <a:gd name="connsiteY5" fmla="*/ 580320 h 580320"/>
                <a:gd name="connsiteX6" fmla="*/ 96722 w 7215030"/>
                <a:gd name="connsiteY6" fmla="*/ 580320 h 580320"/>
                <a:gd name="connsiteX7" fmla="*/ 0 w 7215030"/>
                <a:gd name="connsiteY7" fmla="*/ 483598 h 580320"/>
                <a:gd name="connsiteX8" fmla="*/ 0 w 7215030"/>
                <a:gd name="connsiteY8" fmla="*/ 96722 h 58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15030" h="580320">
                  <a:moveTo>
                    <a:pt x="0" y="96722"/>
                  </a:moveTo>
                  <a:cubicBezTo>
                    <a:pt x="0" y="43304"/>
                    <a:pt x="43304" y="0"/>
                    <a:pt x="96722" y="0"/>
                  </a:cubicBezTo>
                  <a:lnTo>
                    <a:pt x="7118308" y="0"/>
                  </a:lnTo>
                  <a:cubicBezTo>
                    <a:pt x="7171726" y="0"/>
                    <a:pt x="7215030" y="43304"/>
                    <a:pt x="7215030" y="96722"/>
                  </a:cubicBezTo>
                  <a:lnTo>
                    <a:pt x="7215030" y="483598"/>
                  </a:lnTo>
                  <a:cubicBezTo>
                    <a:pt x="7215030" y="537016"/>
                    <a:pt x="7171726" y="580320"/>
                    <a:pt x="7118308" y="580320"/>
                  </a:cubicBezTo>
                  <a:lnTo>
                    <a:pt x="96722" y="580320"/>
                  </a:lnTo>
                  <a:cubicBezTo>
                    <a:pt x="43304" y="580320"/>
                    <a:pt x="0" y="537016"/>
                    <a:pt x="0" y="483598"/>
                  </a:cubicBezTo>
                  <a:lnTo>
                    <a:pt x="0" y="96722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9769" tIns="119769" rIns="119769" bIns="119769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>
                  <a:latin typeface="Atkinson Hyperlegible" pitchFamily="2" charset="77"/>
                </a:rPr>
                <a:t>Deaf &amp; Hard of Hearing</a:t>
              </a: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A50380C-EC09-DB41-B472-CA883F1E0EFF}"/>
                </a:ext>
              </a:extLst>
            </p:cNvPr>
            <p:cNvSpPr/>
            <p:nvPr/>
          </p:nvSpPr>
          <p:spPr>
            <a:xfrm>
              <a:off x="383504" y="5967894"/>
              <a:ext cx="4098344" cy="580320"/>
            </a:xfrm>
            <a:custGeom>
              <a:avLst/>
              <a:gdLst>
                <a:gd name="connsiteX0" fmla="*/ 0 w 7215030"/>
                <a:gd name="connsiteY0" fmla="*/ 96722 h 580320"/>
                <a:gd name="connsiteX1" fmla="*/ 96722 w 7215030"/>
                <a:gd name="connsiteY1" fmla="*/ 0 h 580320"/>
                <a:gd name="connsiteX2" fmla="*/ 7118308 w 7215030"/>
                <a:gd name="connsiteY2" fmla="*/ 0 h 580320"/>
                <a:gd name="connsiteX3" fmla="*/ 7215030 w 7215030"/>
                <a:gd name="connsiteY3" fmla="*/ 96722 h 580320"/>
                <a:gd name="connsiteX4" fmla="*/ 7215030 w 7215030"/>
                <a:gd name="connsiteY4" fmla="*/ 483598 h 580320"/>
                <a:gd name="connsiteX5" fmla="*/ 7118308 w 7215030"/>
                <a:gd name="connsiteY5" fmla="*/ 580320 h 580320"/>
                <a:gd name="connsiteX6" fmla="*/ 96722 w 7215030"/>
                <a:gd name="connsiteY6" fmla="*/ 580320 h 580320"/>
                <a:gd name="connsiteX7" fmla="*/ 0 w 7215030"/>
                <a:gd name="connsiteY7" fmla="*/ 483598 h 580320"/>
                <a:gd name="connsiteX8" fmla="*/ 0 w 7215030"/>
                <a:gd name="connsiteY8" fmla="*/ 96722 h 58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15030" h="580320">
                  <a:moveTo>
                    <a:pt x="0" y="96722"/>
                  </a:moveTo>
                  <a:cubicBezTo>
                    <a:pt x="0" y="43304"/>
                    <a:pt x="43304" y="0"/>
                    <a:pt x="96722" y="0"/>
                  </a:cubicBezTo>
                  <a:lnTo>
                    <a:pt x="7118308" y="0"/>
                  </a:lnTo>
                  <a:cubicBezTo>
                    <a:pt x="7171726" y="0"/>
                    <a:pt x="7215030" y="43304"/>
                    <a:pt x="7215030" y="96722"/>
                  </a:cubicBezTo>
                  <a:lnTo>
                    <a:pt x="7215030" y="483598"/>
                  </a:lnTo>
                  <a:cubicBezTo>
                    <a:pt x="7215030" y="537016"/>
                    <a:pt x="7171726" y="580320"/>
                    <a:pt x="7118308" y="580320"/>
                  </a:cubicBezTo>
                  <a:lnTo>
                    <a:pt x="96722" y="580320"/>
                  </a:lnTo>
                  <a:cubicBezTo>
                    <a:pt x="43304" y="580320"/>
                    <a:pt x="0" y="537016"/>
                    <a:pt x="0" y="483598"/>
                  </a:cubicBezTo>
                  <a:lnTo>
                    <a:pt x="0" y="96722"/>
                  </a:lnTo>
                  <a:close/>
                </a:path>
              </a:pathLst>
            </a:custGeom>
            <a:solidFill>
              <a:srgbClr val="69359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9769" tIns="119769" rIns="119769" bIns="119769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>
                  <a:latin typeface="Atkinson Hyperlegible" pitchFamily="2" charset="77"/>
                </a:rPr>
                <a:t>People still figuring it out.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6251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B37A2-DBA0-D44B-859C-78C365ADF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Language – Hint: Just Ask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F0D05A-1CCB-B945-A35C-CB2BD7053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0714" y="1705226"/>
            <a:ext cx="5157787" cy="823912"/>
          </a:xfrm>
        </p:spPr>
        <p:txBody>
          <a:bodyPr/>
          <a:lstStyle/>
          <a:p>
            <a:r>
              <a:rPr lang="en-US"/>
              <a:t>Disabled/Disability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9A5BA8-9AD0-5245-9B8A-FC2D3D560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0714" y="2529138"/>
            <a:ext cx="11564770" cy="3684588"/>
          </a:xfrm>
        </p:spPr>
        <p:txBody>
          <a:bodyPr>
            <a:noAutofit/>
          </a:bodyPr>
          <a:lstStyle/>
          <a:p>
            <a:r>
              <a:rPr lang="en-US"/>
              <a:t>Disabled Person or Person with a Disability</a:t>
            </a:r>
            <a:endParaRPr lang="en-US">
              <a:solidFill>
                <a:srgbClr val="BA2025"/>
              </a:solidFill>
            </a:endParaRPr>
          </a:p>
          <a:p>
            <a:pPr lvl="1"/>
            <a:r>
              <a:rPr lang="en-US">
                <a:solidFill>
                  <a:srgbClr val="69359C"/>
                </a:solidFill>
              </a:rPr>
              <a:t>NOT: </a:t>
            </a:r>
          </a:p>
          <a:p>
            <a:pPr lvl="2"/>
            <a:r>
              <a:rPr lang="en-US">
                <a:solidFill>
                  <a:srgbClr val="69359C"/>
                </a:solidFill>
              </a:rPr>
              <a:t>Handicapped (purge this word from your vocabulary)</a:t>
            </a:r>
          </a:p>
          <a:p>
            <a:pPr lvl="2"/>
            <a:r>
              <a:rPr lang="en-US">
                <a:solidFill>
                  <a:srgbClr val="69359C"/>
                </a:solidFill>
              </a:rPr>
              <a:t>Impaired</a:t>
            </a:r>
          </a:p>
          <a:p>
            <a:pPr lvl="2"/>
            <a:r>
              <a:rPr lang="en-US" err="1">
                <a:solidFill>
                  <a:srgbClr val="69359C"/>
                </a:solidFill>
              </a:rPr>
              <a:t>Handicapable</a:t>
            </a:r>
            <a:endParaRPr lang="en-US">
              <a:solidFill>
                <a:srgbClr val="69359C"/>
              </a:solidFill>
            </a:endParaRPr>
          </a:p>
          <a:p>
            <a:pPr lvl="2"/>
            <a:r>
              <a:rPr lang="en-US">
                <a:solidFill>
                  <a:srgbClr val="69359C"/>
                </a:solidFill>
              </a:rPr>
              <a:t>Special/special needs</a:t>
            </a:r>
          </a:p>
          <a:p>
            <a:pPr lvl="2"/>
            <a:r>
              <a:rPr lang="en-US">
                <a:solidFill>
                  <a:srgbClr val="69359C"/>
                </a:solidFill>
              </a:rPr>
              <a:t>Differently abled</a:t>
            </a:r>
          </a:p>
          <a:p>
            <a:pPr lvl="2"/>
            <a:r>
              <a:rPr lang="en-US">
                <a:solidFill>
                  <a:srgbClr val="69359C"/>
                </a:solidFill>
              </a:rPr>
              <a:t>Invalid</a:t>
            </a:r>
          </a:p>
          <a:p>
            <a:pPr marL="914400" lvl="2" indent="0">
              <a:buNone/>
            </a:pPr>
            <a:endParaRPr lang="en-US">
              <a:solidFill>
                <a:srgbClr val="BA2025"/>
              </a:solidFill>
            </a:endParaRPr>
          </a:p>
          <a:p>
            <a:pPr lvl="2"/>
            <a:endParaRPr lang="en-US">
              <a:solidFill>
                <a:srgbClr val="BA2025"/>
              </a:solidFill>
            </a:endParaRPr>
          </a:p>
          <a:p>
            <a:pPr lvl="2"/>
            <a:endParaRPr lang="en-US">
              <a:solidFill>
                <a:srgbClr val="BA2025"/>
              </a:solidFill>
            </a:endParaRPr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70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C5AE9-33CB-6749-858C-D6F6F6F55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6000"/>
              <a:t>Guided Discussion and Vibes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5E279A1-51B1-7BD8-0332-FDC05021105C}"/>
              </a:ext>
            </a:extLst>
          </p:cNvPr>
          <p:cNvSpPr txBox="1">
            <a:spLocks/>
          </p:cNvSpPr>
          <p:nvPr/>
        </p:nvSpPr>
        <p:spPr>
          <a:xfrm>
            <a:off x="7736114" y="2326602"/>
            <a:ext cx="426314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kern="1200">
                <a:solidFill>
                  <a:schemeClr val="bg1"/>
                </a:solidFill>
                <a:latin typeface="Atkinson Hyperlegible" pitchFamily="2" charset="77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-US" sz="6000">
                <a:solidFill>
                  <a:srgbClr val="69359C"/>
                </a:solidFill>
              </a:rPr>
              <a:t>Recording Ends!</a:t>
            </a:r>
          </a:p>
        </p:txBody>
      </p:sp>
    </p:spTree>
    <p:extLst>
      <p:ext uri="{BB962C8B-B14F-4D97-AF65-F5344CB8AC3E}">
        <p14:creationId xmlns:p14="http://schemas.microsoft.com/office/powerpoint/2010/main" val="3517810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4ATemplate" id="{CE9EAC65-A514-4348-ABCC-CAB80F18E99D}" vid="{F80C9DC5-B99C-554F-83FB-63BEC05F45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B68D0389891F4BB0665E45DA897121" ma:contentTypeVersion="17" ma:contentTypeDescription="Create a new document." ma:contentTypeScope="" ma:versionID="6dc88e0ae94895675590ba55978d3cb4">
  <xsd:schema xmlns:xsd="http://www.w3.org/2001/XMLSchema" xmlns:xs="http://www.w3.org/2001/XMLSchema" xmlns:p="http://schemas.microsoft.com/office/2006/metadata/properties" xmlns:ns2="07a4afd4-ebf4-406e-9943-5fa539b71e70" xmlns:ns3="30675f01-41da-487b-982f-9abb8bb154ee" targetNamespace="http://schemas.microsoft.com/office/2006/metadata/properties" ma:root="true" ma:fieldsID="0e63fcdc197c14ad97620802e0566ed8" ns2:_="" ns3:_="">
    <xsd:import namespace="07a4afd4-ebf4-406e-9943-5fa539b71e70"/>
    <xsd:import namespace="30675f01-41da-487b-982f-9abb8bb154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a4afd4-ebf4-406e-9943-5fa539b71e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b434354-605c-4a24-9fd5-b21458dd13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675f01-41da-487b-982f-9abb8bb154e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6d5ca54-c165-4e34-ae97-8a6230ad8c99}" ma:internalName="TaxCatchAll" ma:showField="CatchAllData" ma:web="30675f01-41da-487b-982f-9abb8bb154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7a4afd4-ebf4-406e-9943-5fa539b71e70">
      <Terms xmlns="http://schemas.microsoft.com/office/infopath/2007/PartnerControls"/>
    </lcf76f155ced4ddcb4097134ff3c332f>
    <TaxCatchAll xmlns="30675f01-41da-487b-982f-9abb8bb154e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B9B5C2-37D8-4FAB-AA9B-54B4842A77D9}">
  <ds:schemaRefs>
    <ds:schemaRef ds:uri="07a4afd4-ebf4-406e-9943-5fa539b71e70"/>
    <ds:schemaRef ds:uri="30675f01-41da-487b-982f-9abb8bb154e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03970E6-D189-4F8E-BE2E-0A02CF430CBF}">
  <ds:schemaRefs>
    <ds:schemaRef ds:uri="07a4afd4-ebf4-406e-9943-5fa539b71e70"/>
    <ds:schemaRef ds:uri="30675f01-41da-487b-982f-9abb8bb154e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1169CBD-EB84-4785-84EC-4C968DDD34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10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Welcome To Buckeyes For Accessibility </vt:lpstr>
      <vt:lpstr>Member intros!</vt:lpstr>
      <vt:lpstr>Announcement:</vt:lpstr>
      <vt:lpstr>About B4A</vt:lpstr>
      <vt:lpstr>What’s it mean to have a Disability?</vt:lpstr>
      <vt:lpstr>Language is Constantly Evolving</vt:lpstr>
      <vt:lpstr>Who’s in the Disability Community?</vt:lpstr>
      <vt:lpstr>Language – Hint: Just Ask</vt:lpstr>
      <vt:lpstr>Guided Discussion and Vibes</vt:lpstr>
      <vt:lpstr>Interested in Joining B4A?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Buckeyes For Accessibility </dc:title>
  <dc:creator>Parachini, Julia</dc:creator>
  <cp:revision>31</cp:revision>
  <dcterms:created xsi:type="dcterms:W3CDTF">2023-08-26T19:17:23Z</dcterms:created>
  <dcterms:modified xsi:type="dcterms:W3CDTF">2023-08-28T21:36:18Z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0x010100B0B68D0389891F4BB0665E45DA897121</vt:lpwstr>
  </property>
  <property fmtid="{D5CDD505-2E9C-101B-9397-08002B2CF9AE}" pid="3" name="MediaServiceImageTags">
    <vt:lpwstr/>
  </property>
</Properties>
</file>