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59" r:id="rId5"/>
  </p:sldMasterIdLst>
  <p:notesMasterIdLst>
    <p:notesMasterId r:id="rId36"/>
  </p:notesMasterIdLst>
  <p:sldIdLst>
    <p:sldId id="256" r:id="rId6"/>
    <p:sldId id="257" r:id="rId7"/>
    <p:sldId id="274" r:id="rId8"/>
    <p:sldId id="275" r:id="rId9"/>
    <p:sldId id="276" r:id="rId10"/>
    <p:sldId id="273" r:id="rId11"/>
    <p:sldId id="277" r:id="rId12"/>
    <p:sldId id="290" r:id="rId13"/>
    <p:sldId id="289" r:id="rId14"/>
    <p:sldId id="288" r:id="rId15"/>
    <p:sldId id="287" r:id="rId16"/>
    <p:sldId id="286" r:id="rId17"/>
    <p:sldId id="285" r:id="rId18"/>
    <p:sldId id="284" r:id="rId19"/>
    <p:sldId id="291" r:id="rId20"/>
    <p:sldId id="283" r:id="rId21"/>
    <p:sldId id="282" r:id="rId22"/>
    <p:sldId id="281" r:id="rId23"/>
    <p:sldId id="280" r:id="rId24"/>
    <p:sldId id="279" r:id="rId25"/>
    <p:sldId id="278" r:id="rId26"/>
    <p:sldId id="293" r:id="rId27"/>
    <p:sldId id="299" r:id="rId28"/>
    <p:sldId id="262" r:id="rId29"/>
    <p:sldId id="294" r:id="rId30"/>
    <p:sldId id="296" r:id="rId31"/>
    <p:sldId id="297" r:id="rId32"/>
    <p:sldId id="298" r:id="rId33"/>
    <p:sldId id="267" r:id="rId34"/>
    <p:sldId id="27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lsson, Erik" userId="4ca3ac7f-23e7-4646-9279-d56609a85cbe" providerId="ADAL" clId="{E7F97670-775E-4673-BB3F-F100BDEFD833}"/>
    <pc:docChg chg="custSel addSld modSld">
      <pc:chgData name="Nilsson, Erik" userId="4ca3ac7f-23e7-4646-9279-d56609a85cbe" providerId="ADAL" clId="{E7F97670-775E-4673-BB3F-F100BDEFD833}" dt="2023-08-27T20:53:50.221" v="1570" actId="6549"/>
      <pc:docMkLst>
        <pc:docMk/>
      </pc:docMkLst>
      <pc:sldChg chg="addSp delSp modSp mod">
        <pc:chgData name="Nilsson, Erik" userId="4ca3ac7f-23e7-4646-9279-d56609a85cbe" providerId="ADAL" clId="{E7F97670-775E-4673-BB3F-F100BDEFD833}" dt="2023-08-27T20:33:04.091" v="157" actId="1076"/>
        <pc:sldMkLst>
          <pc:docMk/>
          <pc:sldMk cId="587049951" sldId="273"/>
        </pc:sldMkLst>
        <pc:spChg chg="del">
          <ac:chgData name="Nilsson, Erik" userId="4ca3ac7f-23e7-4646-9279-d56609a85cbe" providerId="ADAL" clId="{E7F97670-775E-4673-BB3F-F100BDEFD833}" dt="2023-08-27T20:29:29.402" v="48"/>
          <ac:spMkLst>
            <pc:docMk/>
            <pc:sldMk cId="587049951" sldId="273"/>
            <ac:spMk id="5" creationId="{3C517628-8392-5FCD-AAAE-A52A5AC0EB3B}"/>
          </ac:spMkLst>
        </pc:spChg>
        <pc:spChg chg="add del mod">
          <ac:chgData name="Nilsson, Erik" userId="4ca3ac7f-23e7-4646-9279-d56609a85cbe" providerId="ADAL" clId="{E7F97670-775E-4673-BB3F-F100BDEFD833}" dt="2023-08-27T20:31:10.361" v="50"/>
          <ac:spMkLst>
            <pc:docMk/>
            <pc:sldMk cId="587049951" sldId="273"/>
            <ac:spMk id="7" creationId="{EEA6C7A2-78E2-B959-EB2F-D82519E5D7EB}"/>
          </ac:spMkLst>
        </pc:spChg>
        <pc:spChg chg="add mod">
          <ac:chgData name="Nilsson, Erik" userId="4ca3ac7f-23e7-4646-9279-d56609a85cbe" providerId="ADAL" clId="{E7F97670-775E-4673-BB3F-F100BDEFD833}" dt="2023-08-27T20:33:04.091" v="157" actId="1076"/>
          <ac:spMkLst>
            <pc:docMk/>
            <pc:sldMk cId="587049951" sldId="273"/>
            <ac:spMk id="10" creationId="{B7F061E3-6C80-F2AB-42BE-79BB95E1A550}"/>
          </ac:spMkLst>
        </pc:spChg>
        <pc:picChg chg="add del mod">
          <ac:chgData name="Nilsson, Erik" userId="4ca3ac7f-23e7-4646-9279-d56609a85cbe" providerId="ADAL" clId="{E7F97670-775E-4673-BB3F-F100BDEFD833}" dt="2023-08-27T20:29:31.398" v="49" actId="478"/>
          <ac:picMkLst>
            <pc:docMk/>
            <pc:sldMk cId="587049951" sldId="273"/>
            <ac:picMk id="4" creationId="{8CD2A4F7-CB2A-F061-611A-05A4910B913C}"/>
          </ac:picMkLst>
        </pc:picChg>
        <pc:picChg chg="add mod">
          <ac:chgData name="Nilsson, Erik" userId="4ca3ac7f-23e7-4646-9279-d56609a85cbe" providerId="ADAL" clId="{E7F97670-775E-4673-BB3F-F100BDEFD833}" dt="2023-08-27T20:32:54.304" v="156" actId="1076"/>
          <ac:picMkLst>
            <pc:docMk/>
            <pc:sldMk cId="587049951" sldId="273"/>
            <ac:picMk id="9" creationId="{0BE3BCF9-BEBE-79D4-345F-7DD19EBE24E7}"/>
          </ac:picMkLst>
        </pc:picChg>
      </pc:sldChg>
      <pc:sldChg chg="modSp mod">
        <pc:chgData name="Nilsson, Erik" userId="4ca3ac7f-23e7-4646-9279-d56609a85cbe" providerId="ADAL" clId="{E7F97670-775E-4673-BB3F-F100BDEFD833}" dt="2023-08-27T20:25:29.471" v="47" actId="6549"/>
        <pc:sldMkLst>
          <pc:docMk/>
          <pc:sldMk cId="464394890" sldId="281"/>
        </pc:sldMkLst>
        <pc:spChg chg="mod">
          <ac:chgData name="Nilsson, Erik" userId="4ca3ac7f-23e7-4646-9279-d56609a85cbe" providerId="ADAL" clId="{E7F97670-775E-4673-BB3F-F100BDEFD833}" dt="2023-08-27T20:25:29.471" v="47" actId="6549"/>
          <ac:spMkLst>
            <pc:docMk/>
            <pc:sldMk cId="464394890" sldId="281"/>
            <ac:spMk id="210" creationId="{00000000-0000-0000-0000-000000000000}"/>
          </ac:spMkLst>
        </pc:spChg>
      </pc:sldChg>
      <pc:sldChg chg="modSp mod">
        <pc:chgData name="Nilsson, Erik" userId="4ca3ac7f-23e7-4646-9279-d56609a85cbe" providerId="ADAL" clId="{E7F97670-775E-4673-BB3F-F100BDEFD833}" dt="2023-08-27T20:41:24.764" v="937" actId="20577"/>
        <pc:sldMkLst>
          <pc:docMk/>
          <pc:sldMk cId="4182800559" sldId="289"/>
        </pc:sldMkLst>
        <pc:spChg chg="mod">
          <ac:chgData name="Nilsson, Erik" userId="4ca3ac7f-23e7-4646-9279-d56609a85cbe" providerId="ADAL" clId="{E7F97670-775E-4673-BB3F-F100BDEFD833}" dt="2023-08-27T20:41:24.764" v="937" actId="20577"/>
          <ac:spMkLst>
            <pc:docMk/>
            <pc:sldMk cId="4182800559" sldId="289"/>
            <ac:spMk id="151" creationId="{00000000-0000-0000-0000-000000000000}"/>
          </ac:spMkLst>
        </pc:spChg>
      </pc:sldChg>
      <pc:sldChg chg="modSp new mod">
        <pc:chgData name="Nilsson, Erik" userId="4ca3ac7f-23e7-4646-9279-d56609a85cbe" providerId="ADAL" clId="{E7F97670-775E-4673-BB3F-F100BDEFD833}" dt="2023-08-27T20:53:50.221" v="1570" actId="6549"/>
        <pc:sldMkLst>
          <pc:docMk/>
          <pc:sldMk cId="2854340364" sldId="291"/>
        </pc:sldMkLst>
        <pc:spChg chg="mod">
          <ac:chgData name="Nilsson, Erik" userId="4ca3ac7f-23e7-4646-9279-d56609a85cbe" providerId="ADAL" clId="{E7F97670-775E-4673-BB3F-F100BDEFD833}" dt="2023-08-27T20:34:16.583" v="201" actId="20577"/>
          <ac:spMkLst>
            <pc:docMk/>
            <pc:sldMk cId="2854340364" sldId="291"/>
            <ac:spMk id="2" creationId="{40A92BAC-F5E5-F9E2-469E-DFA2BF6B6165}"/>
          </ac:spMkLst>
        </pc:spChg>
        <pc:spChg chg="mod">
          <ac:chgData name="Nilsson, Erik" userId="4ca3ac7f-23e7-4646-9279-d56609a85cbe" providerId="ADAL" clId="{E7F97670-775E-4673-BB3F-F100BDEFD833}" dt="2023-08-27T20:53:50.221" v="1570" actId="6549"/>
          <ac:spMkLst>
            <pc:docMk/>
            <pc:sldMk cId="2854340364" sldId="291"/>
            <ac:spMk id="3" creationId="{8A969560-FAB6-B9EA-05CB-89180C47A66A}"/>
          </ac:spMkLst>
        </pc:spChg>
      </pc:sldChg>
    </pc:docChg>
  </pc:docChgLst>
  <pc:docChgLst>
    <pc:chgData name="Arumilli, Prapul" userId="S::arumilli.1@buckeyemail.osu.edu::ae86041d-9acd-4665-a4a1-6ed9229a5350" providerId="AD" clId="Web-{701F5C60-130E-962C-4291-C271B9513810}"/>
    <pc:docChg chg="modSld">
      <pc:chgData name="Arumilli, Prapul" userId="S::arumilli.1@buckeyemail.osu.edu::ae86041d-9acd-4665-a4a1-6ed9229a5350" providerId="AD" clId="Web-{701F5C60-130E-962C-4291-C271B9513810}" dt="2023-08-28T21:52:11.477" v="4" actId="20577"/>
      <pc:docMkLst>
        <pc:docMk/>
      </pc:docMkLst>
      <pc:sldChg chg="modSp">
        <pc:chgData name="Arumilli, Prapul" userId="S::arumilli.1@buckeyemail.osu.edu::ae86041d-9acd-4665-a4a1-6ed9229a5350" providerId="AD" clId="Web-{701F5C60-130E-962C-4291-C271B9513810}" dt="2023-08-28T21:52:01.024" v="2" actId="20577"/>
        <pc:sldMkLst>
          <pc:docMk/>
          <pc:sldMk cId="1267523632" sldId="288"/>
        </pc:sldMkLst>
        <pc:spChg chg="mod">
          <ac:chgData name="Arumilli, Prapul" userId="S::arumilli.1@buckeyemail.osu.edu::ae86041d-9acd-4665-a4a1-6ed9229a5350" providerId="AD" clId="Web-{701F5C60-130E-962C-4291-C271B9513810}" dt="2023-08-28T21:52:01.024" v="2" actId="20577"/>
          <ac:spMkLst>
            <pc:docMk/>
            <pc:sldMk cId="1267523632" sldId="288"/>
            <ac:spMk id="157" creationId="{00000000-0000-0000-0000-000000000000}"/>
          </ac:spMkLst>
        </pc:spChg>
      </pc:sldChg>
      <pc:sldChg chg="modSp">
        <pc:chgData name="Arumilli, Prapul" userId="S::arumilli.1@buckeyemail.osu.edu::ae86041d-9acd-4665-a4a1-6ed9229a5350" providerId="AD" clId="Web-{701F5C60-130E-962C-4291-C271B9513810}" dt="2023-08-28T21:52:11.477" v="4" actId="20577"/>
        <pc:sldMkLst>
          <pc:docMk/>
          <pc:sldMk cId="2056527057" sldId="293"/>
        </pc:sldMkLst>
        <pc:spChg chg="mod">
          <ac:chgData name="Arumilli, Prapul" userId="S::arumilli.1@buckeyemail.osu.edu::ae86041d-9acd-4665-a4a1-6ed9229a5350" providerId="AD" clId="Web-{701F5C60-130E-962C-4291-C271B9513810}" dt="2023-08-28T21:52:11.477" v="4" actId="20577"/>
          <ac:spMkLst>
            <pc:docMk/>
            <pc:sldMk cId="2056527057" sldId="293"/>
            <ac:spMk id="3" creationId="{D6520CED-7357-489D-BDA3-2C18C4862E12}"/>
          </ac:spMkLst>
        </pc:spChg>
      </pc:sldChg>
    </pc:docChg>
  </pc:docChgLst>
  <pc:docChgLst>
    <pc:chgData name="Arumilli, Prapul" userId="ae86041d-9acd-4665-a4a1-6ed9229a5350" providerId="ADAL" clId="{9088CB15-7DC2-AD49-9D79-16F0E0373D57}"/>
    <pc:docChg chg="custSel modSld">
      <pc:chgData name="Arumilli, Prapul" userId="ae86041d-9acd-4665-a4a1-6ed9229a5350" providerId="ADAL" clId="{9088CB15-7DC2-AD49-9D79-16F0E0373D57}" dt="2023-08-31T14:38:25.325" v="69" actId="1076"/>
      <pc:docMkLst>
        <pc:docMk/>
      </pc:docMkLst>
      <pc:sldChg chg="addSp delSp modSp">
        <pc:chgData name="Arumilli, Prapul" userId="ae86041d-9acd-4665-a4a1-6ed9229a5350" providerId="ADAL" clId="{9088CB15-7DC2-AD49-9D79-16F0E0373D57}" dt="2023-08-31T14:38:25.325" v="69" actId="1076"/>
        <pc:sldMkLst>
          <pc:docMk/>
          <pc:sldMk cId="2520312481" sldId="272"/>
        </pc:sldMkLst>
        <pc:spChg chg="del mod">
          <ac:chgData name="Arumilli, Prapul" userId="ae86041d-9acd-4665-a4a1-6ed9229a5350" providerId="ADAL" clId="{9088CB15-7DC2-AD49-9D79-16F0E0373D57}" dt="2023-08-31T14:31:42.943" v="16" actId="478"/>
          <ac:spMkLst>
            <pc:docMk/>
            <pc:sldMk cId="2520312481" sldId="272"/>
            <ac:spMk id="7" creationId="{61D686D1-127B-4026-FBD5-12E1FC0D5262}"/>
          </ac:spMkLst>
        </pc:spChg>
        <pc:spChg chg="add mod">
          <ac:chgData name="Arumilli, Prapul" userId="ae86041d-9acd-4665-a4a1-6ed9229a5350" providerId="ADAL" clId="{9088CB15-7DC2-AD49-9D79-16F0E0373D57}" dt="2023-08-31T14:32:26.119" v="60" actId="20577"/>
          <ac:spMkLst>
            <pc:docMk/>
            <pc:sldMk cId="2520312481" sldId="272"/>
            <ac:spMk id="8" creationId="{A21AF0A4-A429-E0E4-94E8-8803B6D38996}"/>
          </ac:spMkLst>
        </pc:spChg>
        <pc:spChg chg="add mod">
          <ac:chgData name="Arumilli, Prapul" userId="ae86041d-9acd-4665-a4a1-6ed9229a5350" providerId="ADAL" clId="{9088CB15-7DC2-AD49-9D79-16F0E0373D57}" dt="2023-08-31T14:37:25.567" v="63" actId="20577"/>
          <ac:spMkLst>
            <pc:docMk/>
            <pc:sldMk cId="2520312481" sldId="272"/>
            <ac:spMk id="10" creationId="{A7E26DC3-9AA2-AE13-E85F-A4DE3305F3CB}"/>
          </ac:spMkLst>
        </pc:spChg>
        <pc:picChg chg="del">
          <ac:chgData name="Arumilli, Prapul" userId="ae86041d-9acd-4665-a4a1-6ed9229a5350" providerId="ADAL" clId="{9088CB15-7DC2-AD49-9D79-16F0E0373D57}" dt="2023-08-31T14:37:31.123" v="64" actId="478"/>
          <ac:picMkLst>
            <pc:docMk/>
            <pc:sldMk cId="2520312481" sldId="272"/>
            <ac:picMk id="3" creationId="{D26A2FEE-F069-C5C3-6EE4-734C7D8E4EFC}"/>
          </ac:picMkLst>
        </pc:picChg>
        <pc:picChg chg="add mod">
          <ac:chgData name="Arumilli, Prapul" userId="ae86041d-9acd-4665-a4a1-6ed9229a5350" providerId="ADAL" clId="{9088CB15-7DC2-AD49-9D79-16F0E0373D57}" dt="2023-08-31T14:38:25.325" v="69" actId="1076"/>
          <ac:picMkLst>
            <pc:docMk/>
            <pc:sldMk cId="2520312481" sldId="272"/>
            <ac:picMk id="13" creationId="{2BA98F38-2109-C257-5780-8460A9AB3B11}"/>
          </ac:picMkLst>
        </pc:picChg>
      </pc:sldChg>
    </pc:docChg>
  </pc:docChgLst>
  <pc:docChgLst>
    <pc:chgData name="Lekarczyk, Elizabeth" userId="S::lekarczyk.1@buckeyemail.osu.edu::4bc893df-88c1-42d8-985b-2346fbb44808" providerId="AD" clId="Web-{540A9DE5-0BB2-4707-ABA2-C096C20D3B56}"/>
    <pc:docChg chg="modSld">
      <pc:chgData name="Lekarczyk, Elizabeth" userId="S::lekarczyk.1@buckeyemail.osu.edu::4bc893df-88c1-42d8-985b-2346fbb44808" providerId="AD" clId="Web-{540A9DE5-0BB2-4707-ABA2-C096C20D3B56}" dt="2023-08-28T01:32:55.762" v="93" actId="1076"/>
      <pc:docMkLst>
        <pc:docMk/>
      </pc:docMkLst>
      <pc:sldChg chg="addSp delSp modSp">
        <pc:chgData name="Lekarczyk, Elizabeth" userId="S::lekarczyk.1@buckeyemail.osu.edu::4bc893df-88c1-42d8-985b-2346fbb44808" providerId="AD" clId="Web-{540A9DE5-0BB2-4707-ABA2-C096C20D3B56}" dt="2023-08-28T01:32:55.762" v="93" actId="1076"/>
        <pc:sldMkLst>
          <pc:docMk/>
          <pc:sldMk cId="2272095481" sldId="276"/>
        </pc:sldMkLst>
        <pc:spChg chg="del">
          <ac:chgData name="Lekarczyk, Elizabeth" userId="S::lekarczyk.1@buckeyemail.osu.edu::4bc893df-88c1-42d8-985b-2346fbb44808" providerId="AD" clId="Web-{540A9DE5-0BB2-4707-ABA2-C096C20D3B56}" dt="2023-08-28T01:31:44.417" v="0"/>
          <ac:spMkLst>
            <pc:docMk/>
            <pc:sldMk cId="2272095481" sldId="276"/>
            <ac:spMk id="3" creationId="{6AB84F60-FA7C-FDFD-A00B-FED54F442E2A}"/>
          </ac:spMkLst>
        </pc:spChg>
        <pc:spChg chg="add mod">
          <ac:chgData name="Lekarczyk, Elizabeth" userId="S::lekarczyk.1@buckeyemail.osu.edu::4bc893df-88c1-42d8-985b-2346fbb44808" providerId="AD" clId="Web-{540A9DE5-0BB2-4707-ABA2-C096C20D3B56}" dt="2023-08-28T01:32:17.496" v="89" actId="14100"/>
          <ac:spMkLst>
            <pc:docMk/>
            <pc:sldMk cId="2272095481" sldId="276"/>
            <ac:spMk id="5" creationId="{F9510FDF-37AD-8CD1-F6A0-967CF0921957}"/>
          </ac:spMkLst>
        </pc:spChg>
        <pc:picChg chg="add mod">
          <ac:chgData name="Lekarczyk, Elizabeth" userId="S::lekarczyk.1@buckeyemail.osu.edu::4bc893df-88c1-42d8-985b-2346fbb44808" providerId="AD" clId="Web-{540A9DE5-0BB2-4707-ABA2-C096C20D3B56}" dt="2023-08-28T01:32:55.762" v="93" actId="1076"/>
          <ac:picMkLst>
            <pc:docMk/>
            <pc:sldMk cId="2272095481" sldId="276"/>
            <ac:picMk id="6" creationId="{D919525F-F49A-8529-A632-6B7B21B93490}"/>
          </ac:picMkLst>
        </pc:picChg>
      </pc:sldChg>
    </pc:docChg>
  </pc:docChgLst>
  <pc:docChgLst>
    <pc:chgData name="Ruffer, Weston" userId="S::ruffer.9@buckeyemail.osu.edu::c2738cd3-6009-4acb-89bd-838e1b5b9fb4" providerId="AD" clId="Web-{2D01ACE4-7F20-4D3F-A68C-977B088DD13B}"/>
    <pc:docChg chg="addSld delSld modSld sldOrd addMainMaster modMainMaster">
      <pc:chgData name="Ruffer, Weston" userId="S::ruffer.9@buckeyemail.osu.edu::c2738cd3-6009-4acb-89bd-838e1b5b9fb4" providerId="AD" clId="Web-{2D01ACE4-7F20-4D3F-A68C-977B088DD13B}" dt="2023-08-28T22:14:57.078" v="696"/>
      <pc:docMkLst>
        <pc:docMk/>
      </pc:docMkLst>
      <pc:sldChg chg="addSp delSp modSp">
        <pc:chgData name="Ruffer, Weston" userId="S::ruffer.9@buckeyemail.osu.edu::c2738cd3-6009-4acb-89bd-838e1b5b9fb4" providerId="AD" clId="Web-{2D01ACE4-7F20-4D3F-A68C-977B088DD13B}" dt="2023-08-28T21:51:39.061" v="548" actId="1076"/>
        <pc:sldMkLst>
          <pc:docMk/>
          <pc:sldMk cId="3892160168" sldId="257"/>
        </pc:sldMkLst>
        <pc:spChg chg="del mod">
          <ac:chgData name="Ruffer, Weston" userId="S::ruffer.9@buckeyemail.osu.edu::c2738cd3-6009-4acb-89bd-838e1b5b9fb4" providerId="AD" clId="Web-{2D01ACE4-7F20-4D3F-A68C-977B088DD13B}" dt="2023-08-25T20:57:37.256" v="85"/>
          <ac:spMkLst>
            <pc:docMk/>
            <pc:sldMk cId="3892160168" sldId="257"/>
            <ac:spMk id="3" creationId="{0F44B985-3A22-4C2B-6842-547D68009B78}"/>
          </ac:spMkLst>
        </pc:spChg>
        <pc:picChg chg="del">
          <ac:chgData name="Ruffer, Weston" userId="S::ruffer.9@buckeyemail.osu.edu::c2738cd3-6009-4acb-89bd-838e1b5b9fb4" providerId="AD" clId="Web-{2D01ACE4-7F20-4D3F-A68C-977B088DD13B}" dt="2023-08-25T20:57:33.960" v="82"/>
          <ac:picMkLst>
            <pc:docMk/>
            <pc:sldMk cId="3892160168" sldId="257"/>
            <ac:picMk id="2" creationId="{35307098-4BAF-5906-92F4-09A659817FA3}"/>
          </ac:picMkLst>
        </pc:picChg>
        <pc:picChg chg="add mod">
          <ac:chgData name="Ruffer, Weston" userId="S::ruffer.9@buckeyemail.osu.edu::c2738cd3-6009-4acb-89bd-838e1b5b9fb4" providerId="AD" clId="Web-{2D01ACE4-7F20-4D3F-A68C-977B088DD13B}" dt="2023-08-28T21:51:32.249" v="546" actId="1076"/>
          <ac:picMkLst>
            <pc:docMk/>
            <pc:sldMk cId="3892160168" sldId="257"/>
            <ac:picMk id="2" creationId="{843B834B-FEF7-307A-9FF1-54D9B9EEDB62}"/>
          </ac:picMkLst>
        </pc:picChg>
        <pc:picChg chg="mod">
          <ac:chgData name="Ruffer, Weston" userId="S::ruffer.9@buckeyemail.osu.edu::c2738cd3-6009-4acb-89bd-838e1b5b9fb4" providerId="AD" clId="Web-{2D01ACE4-7F20-4D3F-A68C-977B088DD13B}" dt="2023-08-28T21:51:39.061" v="548" actId="1076"/>
          <ac:picMkLst>
            <pc:docMk/>
            <pc:sldMk cId="3892160168" sldId="257"/>
            <ac:picMk id="5" creationId="{9D461A9C-2B2A-C99B-8DEC-1632E18CDA60}"/>
          </ac:picMkLst>
        </pc:picChg>
      </pc:sldChg>
      <pc:sldChg chg="del">
        <pc:chgData name="Ruffer, Weston" userId="S::ruffer.9@buckeyemail.osu.edu::c2738cd3-6009-4acb-89bd-838e1b5b9fb4" providerId="AD" clId="Web-{2D01ACE4-7F20-4D3F-A68C-977B088DD13B}" dt="2023-08-25T20:55:42.335" v="0"/>
        <pc:sldMkLst>
          <pc:docMk/>
          <pc:sldMk cId="2952037718" sldId="260"/>
        </pc:sldMkLst>
      </pc:sldChg>
      <pc:sldChg chg="modSp">
        <pc:chgData name="Ruffer, Weston" userId="S::ruffer.9@buckeyemail.osu.edu::c2738cd3-6009-4acb-89bd-838e1b5b9fb4" providerId="AD" clId="Web-{2D01ACE4-7F20-4D3F-A68C-977B088DD13B}" dt="2023-08-25T20:56:48.131" v="46" actId="20577"/>
        <pc:sldMkLst>
          <pc:docMk/>
          <pc:sldMk cId="1484603276" sldId="262"/>
        </pc:sldMkLst>
        <pc:spChg chg="mod">
          <ac:chgData name="Ruffer, Weston" userId="S::ruffer.9@buckeyemail.osu.edu::c2738cd3-6009-4acb-89bd-838e1b5b9fb4" providerId="AD" clId="Web-{2D01ACE4-7F20-4D3F-A68C-977B088DD13B}" dt="2023-08-25T20:56:48.131" v="46" actId="20577"/>
          <ac:spMkLst>
            <pc:docMk/>
            <pc:sldMk cId="1484603276" sldId="262"/>
            <ac:spMk id="2" creationId="{2A2F013C-8152-9950-46F8-63EF1D118D3C}"/>
          </ac:spMkLst>
        </pc:spChg>
      </pc:sldChg>
      <pc:sldChg chg="del">
        <pc:chgData name="Ruffer, Weston" userId="S::ruffer.9@buckeyemail.osu.edu::c2738cd3-6009-4acb-89bd-838e1b5b9fb4" providerId="AD" clId="Web-{2D01ACE4-7F20-4D3F-A68C-977B088DD13B}" dt="2023-08-25T20:56:32.647" v="14"/>
        <pc:sldMkLst>
          <pc:docMk/>
          <pc:sldMk cId="522184850" sldId="263"/>
        </pc:sldMkLst>
      </pc:sldChg>
      <pc:sldChg chg="del">
        <pc:chgData name="Ruffer, Weston" userId="S::ruffer.9@buckeyemail.osu.edu::c2738cd3-6009-4acb-89bd-838e1b5b9fb4" providerId="AD" clId="Web-{2D01ACE4-7F20-4D3F-A68C-977B088DD13B}" dt="2023-08-25T20:56:49.147" v="47"/>
        <pc:sldMkLst>
          <pc:docMk/>
          <pc:sldMk cId="3143409409" sldId="264"/>
        </pc:sldMkLst>
      </pc:sldChg>
      <pc:sldChg chg="del">
        <pc:chgData name="Ruffer, Weston" userId="S::ruffer.9@buckeyemail.osu.edu::c2738cd3-6009-4acb-89bd-838e1b5b9fb4" providerId="AD" clId="Web-{2D01ACE4-7F20-4D3F-A68C-977B088DD13B}" dt="2023-08-25T20:56:50.053" v="48"/>
        <pc:sldMkLst>
          <pc:docMk/>
          <pc:sldMk cId="4070277221" sldId="265"/>
        </pc:sldMkLst>
      </pc:sldChg>
      <pc:sldChg chg="del">
        <pc:chgData name="Ruffer, Weston" userId="S::ruffer.9@buckeyemail.osu.edu::c2738cd3-6009-4acb-89bd-838e1b5b9fb4" providerId="AD" clId="Web-{2D01ACE4-7F20-4D3F-A68C-977B088DD13B}" dt="2023-08-25T20:56:51.288" v="49"/>
        <pc:sldMkLst>
          <pc:docMk/>
          <pc:sldMk cId="3346727211" sldId="266"/>
        </pc:sldMkLst>
      </pc:sldChg>
      <pc:sldChg chg="modSp">
        <pc:chgData name="Ruffer, Weston" userId="S::ruffer.9@buckeyemail.osu.edu::c2738cd3-6009-4acb-89bd-838e1b5b9fb4" providerId="AD" clId="Web-{2D01ACE4-7F20-4D3F-A68C-977B088DD13B}" dt="2023-08-25T20:57:23.741" v="79" actId="20577"/>
        <pc:sldMkLst>
          <pc:docMk/>
          <pc:sldMk cId="1437589517" sldId="267"/>
        </pc:sldMkLst>
        <pc:spChg chg="mod">
          <ac:chgData name="Ruffer, Weston" userId="S::ruffer.9@buckeyemail.osu.edu::c2738cd3-6009-4acb-89bd-838e1b5b9fb4" providerId="AD" clId="Web-{2D01ACE4-7F20-4D3F-A68C-977B088DD13B}" dt="2023-08-25T20:57:23.741" v="79" actId="20577"/>
          <ac:spMkLst>
            <pc:docMk/>
            <pc:sldMk cId="1437589517" sldId="267"/>
            <ac:spMk id="2" creationId="{2A2F013C-8152-9950-46F8-63EF1D118D3C}"/>
          </ac:spMkLst>
        </pc:spChg>
      </pc:sldChg>
      <pc:sldChg chg="addSp delSp modSp">
        <pc:chgData name="Ruffer, Weston" userId="S::ruffer.9@buckeyemail.osu.edu::c2738cd3-6009-4acb-89bd-838e1b5b9fb4" providerId="AD" clId="Web-{2D01ACE4-7F20-4D3F-A68C-977B088DD13B}" dt="2023-08-28T21:55:31.819" v="571" actId="14100"/>
        <pc:sldMkLst>
          <pc:docMk/>
          <pc:sldMk cId="2520312481" sldId="272"/>
        </pc:sldMkLst>
        <pc:spChg chg="del">
          <ac:chgData name="Ruffer, Weston" userId="S::ruffer.9@buckeyemail.osu.edu::c2738cd3-6009-4acb-89bd-838e1b5b9fb4" providerId="AD" clId="Web-{2D01ACE4-7F20-4D3F-A68C-977B088DD13B}" dt="2023-08-25T20:57:30.741" v="81"/>
          <ac:spMkLst>
            <pc:docMk/>
            <pc:sldMk cId="2520312481" sldId="272"/>
            <ac:spMk id="3" creationId="{0F44B985-3A22-4C2B-6842-547D68009B78}"/>
          </ac:spMkLst>
        </pc:spChg>
        <pc:picChg chg="del">
          <ac:chgData name="Ruffer, Weston" userId="S::ruffer.9@buckeyemail.osu.edu::c2738cd3-6009-4acb-89bd-838e1b5b9fb4" providerId="AD" clId="Web-{2D01ACE4-7F20-4D3F-A68C-977B088DD13B}" dt="2023-08-25T20:57:27.710" v="80"/>
          <ac:picMkLst>
            <pc:docMk/>
            <pc:sldMk cId="2520312481" sldId="272"/>
            <ac:picMk id="2" creationId="{35307098-4BAF-5906-92F4-09A659817FA3}"/>
          </ac:picMkLst>
        </pc:picChg>
        <pc:picChg chg="add mod">
          <ac:chgData name="Ruffer, Weston" userId="S::ruffer.9@buckeyemail.osu.edu::c2738cd3-6009-4acb-89bd-838e1b5b9fb4" providerId="AD" clId="Web-{2D01ACE4-7F20-4D3F-A68C-977B088DD13B}" dt="2023-08-28T21:55:31.819" v="571" actId="14100"/>
          <ac:picMkLst>
            <pc:docMk/>
            <pc:sldMk cId="2520312481" sldId="272"/>
            <ac:picMk id="3" creationId="{D26A2FEE-F069-C5C3-6EE4-734C7D8E4EFC}"/>
          </ac:picMkLst>
        </pc:picChg>
      </pc:sldChg>
      <pc:sldChg chg="addSp delSp modSp">
        <pc:chgData name="Ruffer, Weston" userId="S::ruffer.9@buckeyemail.osu.edu::c2738cd3-6009-4acb-89bd-838e1b5b9fb4" providerId="AD" clId="Web-{2D01ACE4-7F20-4D3F-A68C-977B088DD13B}" dt="2023-08-28T21:51:51.703" v="551"/>
        <pc:sldMkLst>
          <pc:docMk/>
          <pc:sldMk cId="3599186341" sldId="275"/>
        </pc:sldMkLst>
        <pc:picChg chg="add del mod">
          <ac:chgData name="Ruffer, Weston" userId="S::ruffer.9@buckeyemail.osu.edu::c2738cd3-6009-4acb-89bd-838e1b5b9fb4" providerId="AD" clId="Web-{2D01ACE4-7F20-4D3F-A68C-977B088DD13B}" dt="2023-08-28T21:51:51.703" v="551"/>
          <ac:picMkLst>
            <pc:docMk/>
            <pc:sldMk cId="3599186341" sldId="275"/>
            <ac:picMk id="4" creationId="{21742E07-CBAA-32D1-1083-1A848B2B7B7C}"/>
          </ac:picMkLst>
        </pc:picChg>
      </pc:sldChg>
      <pc:sldChg chg="addSp delSp modSp">
        <pc:chgData name="Ruffer, Weston" userId="S::ruffer.9@buckeyemail.osu.edu::c2738cd3-6009-4acb-89bd-838e1b5b9fb4" providerId="AD" clId="Web-{2D01ACE4-7F20-4D3F-A68C-977B088DD13B}" dt="2023-08-28T17:49:27.983" v="151" actId="20577"/>
        <pc:sldMkLst>
          <pc:docMk/>
          <pc:sldMk cId="1699829396" sldId="277"/>
        </pc:sldMkLst>
        <pc:spChg chg="del">
          <ac:chgData name="Ruffer, Weston" userId="S::ruffer.9@buckeyemail.osu.edu::c2738cd3-6009-4acb-89bd-838e1b5b9fb4" providerId="AD" clId="Web-{2D01ACE4-7F20-4D3F-A68C-977B088DD13B}" dt="2023-08-28T17:48:22.231" v="88"/>
          <ac:spMkLst>
            <pc:docMk/>
            <pc:sldMk cId="1699829396" sldId="277"/>
            <ac:spMk id="3" creationId="{19E07BA5-0E10-173A-CC70-C98449AFED4C}"/>
          </ac:spMkLst>
        </pc:spChg>
        <pc:spChg chg="add mod">
          <ac:chgData name="Ruffer, Weston" userId="S::ruffer.9@buckeyemail.osu.edu::c2738cd3-6009-4acb-89bd-838e1b5b9fb4" providerId="AD" clId="Web-{2D01ACE4-7F20-4D3F-A68C-977B088DD13B}" dt="2023-08-28T17:49:27.983" v="151" actId="20577"/>
          <ac:spMkLst>
            <pc:docMk/>
            <pc:sldMk cId="1699829396" sldId="277"/>
            <ac:spMk id="6" creationId="{7C3EBDDD-662E-ABF0-5A9B-0F22B12E4A85}"/>
          </ac:spMkLst>
        </pc:spChg>
        <pc:picChg chg="add mod ord">
          <ac:chgData name="Ruffer, Weston" userId="S::ruffer.9@buckeyemail.osu.edu::c2738cd3-6009-4acb-89bd-838e1b5b9fb4" providerId="AD" clId="Web-{2D01ACE4-7F20-4D3F-A68C-977B088DD13B}" dt="2023-08-28T17:48:23.216" v="93" actId="1076"/>
          <ac:picMkLst>
            <pc:docMk/>
            <pc:sldMk cId="1699829396" sldId="277"/>
            <ac:picMk id="4" creationId="{8A24D919-8031-88DC-2995-E96735794D05}"/>
          </ac:picMkLst>
        </pc:picChg>
      </pc:sldChg>
      <pc:sldChg chg="add">
        <pc:chgData name="Ruffer, Weston" userId="S::ruffer.9@buckeyemail.osu.edu::c2738cd3-6009-4acb-89bd-838e1b5b9fb4" providerId="AD" clId="Web-{2D01ACE4-7F20-4D3F-A68C-977B088DD13B}" dt="2023-08-25T20:55:53.022" v="1"/>
        <pc:sldMkLst>
          <pc:docMk/>
          <pc:sldMk cId="3773732240" sldId="278"/>
        </pc:sldMkLst>
      </pc:sldChg>
      <pc:sldChg chg="add">
        <pc:chgData name="Ruffer, Weston" userId="S::ruffer.9@buckeyemail.osu.edu::c2738cd3-6009-4acb-89bd-838e1b5b9fb4" providerId="AD" clId="Web-{2D01ACE4-7F20-4D3F-A68C-977B088DD13B}" dt="2023-08-25T20:55:53.178" v="2"/>
        <pc:sldMkLst>
          <pc:docMk/>
          <pc:sldMk cId="2284345047" sldId="279"/>
        </pc:sldMkLst>
      </pc:sldChg>
      <pc:sldChg chg="modSp add">
        <pc:chgData name="Ruffer, Weston" userId="S::ruffer.9@buckeyemail.osu.edu::c2738cd3-6009-4acb-89bd-838e1b5b9fb4" providerId="AD" clId="Web-{2D01ACE4-7F20-4D3F-A68C-977B088DD13B}" dt="2023-08-28T20:09:20.258" v="396" actId="20577"/>
        <pc:sldMkLst>
          <pc:docMk/>
          <pc:sldMk cId="834532212" sldId="280"/>
        </pc:sldMkLst>
        <pc:spChg chg="mod">
          <ac:chgData name="Ruffer, Weston" userId="S::ruffer.9@buckeyemail.osu.edu::c2738cd3-6009-4acb-89bd-838e1b5b9fb4" providerId="AD" clId="Web-{2D01ACE4-7F20-4D3F-A68C-977B088DD13B}" dt="2023-08-28T20:09:20.258" v="396" actId="20577"/>
          <ac:spMkLst>
            <pc:docMk/>
            <pc:sldMk cId="834532212" sldId="280"/>
            <ac:spMk id="226" creationId="{00000000-0000-0000-0000-000000000000}"/>
          </ac:spMkLst>
        </pc:spChg>
      </pc:sldChg>
      <pc:sldChg chg="modSp add">
        <pc:chgData name="Ruffer, Weston" userId="S::ruffer.9@buckeyemail.osu.edu::c2738cd3-6009-4acb-89bd-838e1b5b9fb4" providerId="AD" clId="Web-{2D01ACE4-7F20-4D3F-A68C-977B088DD13B}" dt="2023-08-28T20:32:01.604" v="542" actId="20577"/>
        <pc:sldMkLst>
          <pc:docMk/>
          <pc:sldMk cId="464394890" sldId="281"/>
        </pc:sldMkLst>
        <pc:spChg chg="mod">
          <ac:chgData name="Ruffer, Weston" userId="S::ruffer.9@buckeyemail.osu.edu::c2738cd3-6009-4acb-89bd-838e1b5b9fb4" providerId="AD" clId="Web-{2D01ACE4-7F20-4D3F-A68C-977B088DD13B}" dt="2023-08-28T20:32:01.604" v="542" actId="20577"/>
          <ac:spMkLst>
            <pc:docMk/>
            <pc:sldMk cId="464394890" sldId="281"/>
            <ac:spMk id="210" creationId="{00000000-0000-0000-0000-000000000000}"/>
          </ac:spMkLst>
        </pc:spChg>
      </pc:sldChg>
      <pc:sldChg chg="add">
        <pc:chgData name="Ruffer, Weston" userId="S::ruffer.9@buckeyemail.osu.edu::c2738cd3-6009-4acb-89bd-838e1b5b9fb4" providerId="AD" clId="Web-{2D01ACE4-7F20-4D3F-A68C-977B088DD13B}" dt="2023-08-25T20:55:53.585" v="5"/>
        <pc:sldMkLst>
          <pc:docMk/>
          <pc:sldMk cId="1635046411" sldId="282"/>
        </pc:sldMkLst>
      </pc:sldChg>
      <pc:sldChg chg="modSp add">
        <pc:chgData name="Ruffer, Weston" userId="S::ruffer.9@buckeyemail.osu.edu::c2738cd3-6009-4acb-89bd-838e1b5b9fb4" providerId="AD" clId="Web-{2D01ACE4-7F20-4D3F-A68C-977B088DD13B}" dt="2023-08-28T20:08:53.929" v="393" actId="20577"/>
        <pc:sldMkLst>
          <pc:docMk/>
          <pc:sldMk cId="4084735839" sldId="283"/>
        </pc:sldMkLst>
        <pc:spChg chg="mod">
          <ac:chgData name="Ruffer, Weston" userId="S::ruffer.9@buckeyemail.osu.edu::c2738cd3-6009-4acb-89bd-838e1b5b9fb4" providerId="AD" clId="Web-{2D01ACE4-7F20-4D3F-A68C-977B088DD13B}" dt="2023-08-28T20:08:53.929" v="393" actId="20577"/>
          <ac:spMkLst>
            <pc:docMk/>
            <pc:sldMk cId="4084735839" sldId="283"/>
            <ac:spMk id="198" creationId="{00000000-0000-0000-0000-000000000000}"/>
          </ac:spMkLst>
        </pc:spChg>
      </pc:sldChg>
      <pc:sldChg chg="modSp add">
        <pc:chgData name="Ruffer, Weston" userId="S::ruffer.9@buckeyemail.osu.edu::c2738cd3-6009-4acb-89bd-838e1b5b9fb4" providerId="AD" clId="Web-{2D01ACE4-7F20-4D3F-A68C-977B088DD13B}" dt="2023-08-28T20:05:33.846" v="348" actId="20577"/>
        <pc:sldMkLst>
          <pc:docMk/>
          <pc:sldMk cId="3697449720" sldId="284"/>
        </pc:sldMkLst>
        <pc:spChg chg="mod">
          <ac:chgData name="Ruffer, Weston" userId="S::ruffer.9@buckeyemail.osu.edu::c2738cd3-6009-4acb-89bd-838e1b5b9fb4" providerId="AD" clId="Web-{2D01ACE4-7F20-4D3F-A68C-977B088DD13B}" dt="2023-08-28T20:05:33.846" v="348" actId="20577"/>
          <ac:spMkLst>
            <pc:docMk/>
            <pc:sldMk cId="3697449720" sldId="284"/>
            <ac:spMk id="192" creationId="{00000000-0000-0000-0000-000000000000}"/>
          </ac:spMkLst>
        </pc:spChg>
      </pc:sldChg>
      <pc:sldChg chg="modSp add">
        <pc:chgData name="Ruffer, Weston" userId="S::ruffer.9@buckeyemail.osu.edu::c2738cd3-6009-4acb-89bd-838e1b5b9fb4" providerId="AD" clId="Web-{2D01ACE4-7F20-4D3F-A68C-977B088DD13B}" dt="2023-08-28T20:13:51.749" v="453" actId="20577"/>
        <pc:sldMkLst>
          <pc:docMk/>
          <pc:sldMk cId="2088800597" sldId="285"/>
        </pc:sldMkLst>
        <pc:spChg chg="mod">
          <ac:chgData name="Ruffer, Weston" userId="S::ruffer.9@buckeyemail.osu.edu::c2738cd3-6009-4acb-89bd-838e1b5b9fb4" providerId="AD" clId="Web-{2D01ACE4-7F20-4D3F-A68C-977B088DD13B}" dt="2023-08-28T20:13:51.749" v="453" actId="20577"/>
          <ac:spMkLst>
            <pc:docMk/>
            <pc:sldMk cId="2088800597" sldId="285"/>
            <ac:spMk id="181" creationId="{00000000-0000-0000-0000-000000000000}"/>
          </ac:spMkLst>
        </pc:spChg>
      </pc:sldChg>
      <pc:sldChg chg="add del">
        <pc:chgData name="Ruffer, Weston" userId="S::ruffer.9@buckeyemail.osu.edu::c2738cd3-6009-4acb-89bd-838e1b5b9fb4" providerId="AD" clId="Web-{2D01ACE4-7F20-4D3F-A68C-977B088DD13B}" dt="2023-08-28T20:13:54.780" v="454"/>
        <pc:sldMkLst>
          <pc:docMk/>
          <pc:sldMk cId="2664988823" sldId="286"/>
        </pc:sldMkLst>
      </pc:sldChg>
      <pc:sldChg chg="modSp add">
        <pc:chgData name="Ruffer, Weston" userId="S::ruffer.9@buckeyemail.osu.edu::c2738cd3-6009-4acb-89bd-838e1b5b9fb4" providerId="AD" clId="Web-{2D01ACE4-7F20-4D3F-A68C-977B088DD13B}" dt="2023-08-25T20:57:48.991" v="87" actId="20577"/>
        <pc:sldMkLst>
          <pc:docMk/>
          <pc:sldMk cId="4056504080" sldId="287"/>
        </pc:sldMkLst>
        <pc:spChg chg="mod">
          <ac:chgData name="Ruffer, Weston" userId="S::ruffer.9@buckeyemail.osu.edu::c2738cd3-6009-4acb-89bd-838e1b5b9fb4" providerId="AD" clId="Web-{2D01ACE4-7F20-4D3F-A68C-977B088DD13B}" dt="2023-08-25T20:57:48.991" v="87" actId="20577"/>
          <ac:spMkLst>
            <pc:docMk/>
            <pc:sldMk cId="4056504080" sldId="287"/>
            <ac:spMk id="162" creationId="{00000000-0000-0000-0000-000000000000}"/>
          </ac:spMkLst>
        </pc:spChg>
      </pc:sldChg>
      <pc:sldChg chg="modSp add">
        <pc:chgData name="Ruffer, Weston" userId="S::ruffer.9@buckeyemail.osu.edu::c2738cd3-6009-4acb-89bd-838e1b5b9fb4" providerId="AD" clId="Web-{2D01ACE4-7F20-4D3F-A68C-977B088DD13B}" dt="2023-08-28T20:07:22.177" v="391" actId="20577"/>
        <pc:sldMkLst>
          <pc:docMk/>
          <pc:sldMk cId="1267523632" sldId="288"/>
        </pc:sldMkLst>
        <pc:spChg chg="mod">
          <ac:chgData name="Ruffer, Weston" userId="S::ruffer.9@buckeyemail.osu.edu::c2738cd3-6009-4acb-89bd-838e1b5b9fb4" providerId="AD" clId="Web-{2D01ACE4-7F20-4D3F-A68C-977B088DD13B}" dt="2023-08-28T20:07:22.177" v="391" actId="20577"/>
          <ac:spMkLst>
            <pc:docMk/>
            <pc:sldMk cId="1267523632" sldId="288"/>
            <ac:spMk id="157" creationId="{00000000-0000-0000-0000-000000000000}"/>
          </ac:spMkLst>
        </pc:spChg>
      </pc:sldChg>
      <pc:sldChg chg="addSp modSp add">
        <pc:chgData name="Ruffer, Weston" userId="S::ruffer.9@buckeyemail.osu.edu::c2738cd3-6009-4acb-89bd-838e1b5b9fb4" providerId="AD" clId="Web-{2D01ACE4-7F20-4D3F-A68C-977B088DD13B}" dt="2023-08-28T21:52:16.844" v="568" actId="20577"/>
        <pc:sldMkLst>
          <pc:docMk/>
          <pc:sldMk cId="4182800559" sldId="289"/>
        </pc:sldMkLst>
        <pc:spChg chg="add mod">
          <ac:chgData name="Ruffer, Weston" userId="S::ruffer.9@buckeyemail.osu.edu::c2738cd3-6009-4acb-89bd-838e1b5b9fb4" providerId="AD" clId="Web-{2D01ACE4-7F20-4D3F-A68C-977B088DD13B}" dt="2023-08-28T21:52:16.844" v="568" actId="20577"/>
          <ac:spMkLst>
            <pc:docMk/>
            <pc:sldMk cId="4182800559" sldId="289"/>
            <ac:spMk id="5" creationId="{357A4150-426A-5956-32EC-002EEDBE335E}"/>
          </ac:spMkLst>
        </pc:spChg>
        <pc:spChg chg="mod">
          <ac:chgData name="Ruffer, Weston" userId="S::ruffer.9@buckeyemail.osu.edu::c2738cd3-6009-4acb-89bd-838e1b5b9fb4" providerId="AD" clId="Web-{2D01ACE4-7F20-4D3F-A68C-977B088DD13B}" dt="2023-08-28T20:04:08.610" v="322" actId="20577"/>
          <ac:spMkLst>
            <pc:docMk/>
            <pc:sldMk cId="4182800559" sldId="289"/>
            <ac:spMk id="151" creationId="{00000000-0000-0000-0000-000000000000}"/>
          </ac:spMkLst>
        </pc:spChg>
        <pc:picChg chg="add mod">
          <ac:chgData name="Ruffer, Weston" userId="S::ruffer.9@buckeyemail.osu.edu::c2738cd3-6009-4acb-89bd-838e1b5b9fb4" providerId="AD" clId="Web-{2D01ACE4-7F20-4D3F-A68C-977B088DD13B}" dt="2023-08-28T20:04:09.563" v="323" actId="1076"/>
          <ac:picMkLst>
            <pc:docMk/>
            <pc:sldMk cId="4182800559" sldId="289"/>
            <ac:picMk id="2" creationId="{65515FF4-1A77-E45A-88C9-11820A99F3B9}"/>
          </ac:picMkLst>
        </pc:picChg>
        <pc:picChg chg="add mod">
          <ac:chgData name="Ruffer, Weston" userId="S::ruffer.9@buckeyemail.osu.edu::c2738cd3-6009-4acb-89bd-838e1b5b9fb4" providerId="AD" clId="Web-{2D01ACE4-7F20-4D3F-A68C-977B088DD13B}" dt="2023-08-28T21:52:02.187" v="555" actId="1076"/>
          <ac:picMkLst>
            <pc:docMk/>
            <pc:sldMk cId="4182800559" sldId="289"/>
            <ac:picMk id="4" creationId="{6AB30802-70D7-3822-5C44-9E7013F45B3F}"/>
          </ac:picMkLst>
        </pc:picChg>
      </pc:sldChg>
      <pc:sldChg chg="add">
        <pc:chgData name="Ruffer, Weston" userId="S::ruffer.9@buckeyemail.osu.edu::c2738cd3-6009-4acb-89bd-838e1b5b9fb4" providerId="AD" clId="Web-{2D01ACE4-7F20-4D3F-A68C-977B088DD13B}" dt="2023-08-25T20:55:54.882" v="13"/>
        <pc:sldMkLst>
          <pc:docMk/>
          <pc:sldMk cId="3460071869" sldId="290"/>
        </pc:sldMkLst>
      </pc:sldChg>
      <pc:sldChg chg="modSp">
        <pc:chgData name="Ruffer, Weston" userId="S::ruffer.9@buckeyemail.osu.edu::c2738cd3-6009-4acb-89bd-838e1b5b9fb4" providerId="AD" clId="Web-{2D01ACE4-7F20-4D3F-A68C-977B088DD13B}" dt="2023-08-28T20:28:54.303" v="529" actId="20577"/>
        <pc:sldMkLst>
          <pc:docMk/>
          <pc:sldMk cId="2854340364" sldId="291"/>
        </pc:sldMkLst>
        <pc:spChg chg="mod">
          <ac:chgData name="Ruffer, Weston" userId="S::ruffer.9@buckeyemail.osu.edu::c2738cd3-6009-4acb-89bd-838e1b5b9fb4" providerId="AD" clId="Web-{2D01ACE4-7F20-4D3F-A68C-977B088DD13B}" dt="2023-08-28T20:28:54.303" v="529" actId="20577"/>
          <ac:spMkLst>
            <pc:docMk/>
            <pc:sldMk cId="2854340364" sldId="291"/>
            <ac:spMk id="3" creationId="{8A969560-FAB6-B9EA-05CB-89180C47A66A}"/>
          </ac:spMkLst>
        </pc:spChg>
      </pc:sldChg>
      <pc:sldChg chg="modSp new">
        <pc:chgData name="Ruffer, Weston" userId="S::ruffer.9@buckeyemail.osu.edu::c2738cd3-6009-4acb-89bd-838e1b5b9fb4" providerId="AD" clId="Web-{2D01ACE4-7F20-4D3F-A68C-977B088DD13B}" dt="2023-08-28T18:50:40.763" v="252" actId="20577"/>
        <pc:sldMkLst>
          <pc:docMk/>
          <pc:sldMk cId="1136184953" sldId="294"/>
        </pc:sldMkLst>
        <pc:spChg chg="mod">
          <ac:chgData name="Ruffer, Weston" userId="S::ruffer.9@buckeyemail.osu.edu::c2738cd3-6009-4acb-89bd-838e1b5b9fb4" providerId="AD" clId="Web-{2D01ACE4-7F20-4D3F-A68C-977B088DD13B}" dt="2023-08-28T18:48:24.510" v="202" actId="20577"/>
          <ac:spMkLst>
            <pc:docMk/>
            <pc:sldMk cId="1136184953" sldId="294"/>
            <ac:spMk id="2" creationId="{710AA7AD-1A02-2440-C332-961B75FC9962}"/>
          </ac:spMkLst>
        </pc:spChg>
        <pc:spChg chg="mod">
          <ac:chgData name="Ruffer, Weston" userId="S::ruffer.9@buckeyemail.osu.edu::c2738cd3-6009-4acb-89bd-838e1b5b9fb4" providerId="AD" clId="Web-{2D01ACE4-7F20-4D3F-A68C-977B088DD13B}" dt="2023-08-28T18:50:40.763" v="252" actId="20577"/>
          <ac:spMkLst>
            <pc:docMk/>
            <pc:sldMk cId="1136184953" sldId="294"/>
            <ac:spMk id="3" creationId="{F97B78E8-6EA5-835E-BEC7-800BF0CF0B3A}"/>
          </ac:spMkLst>
        </pc:spChg>
      </pc:sldChg>
      <pc:sldChg chg="new del">
        <pc:chgData name="Ruffer, Weston" userId="S::ruffer.9@buckeyemail.osu.edu::c2738cd3-6009-4acb-89bd-838e1b5b9fb4" providerId="AD" clId="Web-{2D01ACE4-7F20-4D3F-A68C-977B088DD13B}" dt="2023-08-28T18:49:22.652" v="228"/>
        <pc:sldMkLst>
          <pc:docMk/>
          <pc:sldMk cId="3820955736" sldId="295"/>
        </pc:sldMkLst>
      </pc:sldChg>
      <pc:sldChg chg="modSp new">
        <pc:chgData name="Ruffer, Weston" userId="S::ruffer.9@buckeyemail.osu.edu::c2738cd3-6009-4acb-89bd-838e1b5b9fb4" providerId="AD" clId="Web-{2D01ACE4-7F20-4D3F-A68C-977B088DD13B}" dt="2023-08-28T17:53:57.974" v="163" actId="20577"/>
        <pc:sldMkLst>
          <pc:docMk/>
          <pc:sldMk cId="3481260975" sldId="296"/>
        </pc:sldMkLst>
        <pc:spChg chg="mod">
          <ac:chgData name="Ruffer, Weston" userId="S::ruffer.9@buckeyemail.osu.edu::c2738cd3-6009-4acb-89bd-838e1b5b9fb4" providerId="AD" clId="Web-{2D01ACE4-7F20-4D3F-A68C-977B088DD13B}" dt="2023-08-28T17:53:57.974" v="163" actId="20577"/>
          <ac:spMkLst>
            <pc:docMk/>
            <pc:sldMk cId="3481260975" sldId="296"/>
            <ac:spMk id="2" creationId="{041699A5-CB92-ECED-2BFB-43C54347C881}"/>
          </ac:spMkLst>
        </pc:spChg>
      </pc:sldChg>
      <pc:sldChg chg="modSp new">
        <pc:chgData name="Ruffer, Weston" userId="S::ruffer.9@buckeyemail.osu.edu::c2738cd3-6009-4acb-89bd-838e1b5b9fb4" providerId="AD" clId="Web-{2D01ACE4-7F20-4D3F-A68C-977B088DD13B}" dt="2023-08-28T18:51:44.156" v="289" actId="20577"/>
        <pc:sldMkLst>
          <pc:docMk/>
          <pc:sldMk cId="2908235324" sldId="297"/>
        </pc:sldMkLst>
        <pc:spChg chg="mod">
          <ac:chgData name="Ruffer, Weston" userId="S::ruffer.9@buckeyemail.osu.edu::c2738cd3-6009-4acb-89bd-838e1b5b9fb4" providerId="AD" clId="Web-{2D01ACE4-7F20-4D3F-A68C-977B088DD13B}" dt="2023-08-28T17:54:19.912" v="169" actId="20577"/>
          <ac:spMkLst>
            <pc:docMk/>
            <pc:sldMk cId="2908235324" sldId="297"/>
            <ac:spMk id="2" creationId="{DA577E41-F58C-5AB2-0C23-68021F2AFCD9}"/>
          </ac:spMkLst>
        </pc:spChg>
        <pc:spChg chg="mod">
          <ac:chgData name="Ruffer, Weston" userId="S::ruffer.9@buckeyemail.osu.edu::c2738cd3-6009-4acb-89bd-838e1b5b9fb4" providerId="AD" clId="Web-{2D01ACE4-7F20-4D3F-A68C-977B088DD13B}" dt="2023-08-28T18:51:44.156" v="289" actId="20577"/>
          <ac:spMkLst>
            <pc:docMk/>
            <pc:sldMk cId="2908235324" sldId="297"/>
            <ac:spMk id="3" creationId="{EF5B279C-56FA-3123-3F3A-83870F8EB137}"/>
          </ac:spMkLst>
        </pc:spChg>
      </pc:sldChg>
      <pc:sldChg chg="new del">
        <pc:chgData name="Ruffer, Weston" userId="S::ruffer.9@buckeyemail.osu.edu::c2738cd3-6009-4acb-89bd-838e1b5b9fb4" providerId="AD" clId="Web-{2D01ACE4-7F20-4D3F-A68C-977B088DD13B}" dt="2023-08-28T17:54:10.053" v="165"/>
        <pc:sldMkLst>
          <pc:docMk/>
          <pc:sldMk cId="3882770179" sldId="297"/>
        </pc:sldMkLst>
      </pc:sldChg>
      <pc:sldChg chg="modSp new ord">
        <pc:chgData name="Ruffer, Weston" userId="S::ruffer.9@buckeyemail.osu.edu::c2738cd3-6009-4acb-89bd-838e1b5b9fb4" providerId="AD" clId="Web-{2D01ACE4-7F20-4D3F-A68C-977B088DD13B}" dt="2023-08-28T22:14:49.156" v="695"/>
        <pc:sldMkLst>
          <pc:docMk/>
          <pc:sldMk cId="1037370898" sldId="298"/>
        </pc:sldMkLst>
        <pc:spChg chg="mod">
          <ac:chgData name="Ruffer, Weston" userId="S::ruffer.9@buckeyemail.osu.edu::c2738cd3-6009-4acb-89bd-838e1b5b9fb4" providerId="AD" clId="Web-{2D01ACE4-7F20-4D3F-A68C-977B088DD13B}" dt="2023-08-28T18:46:41.866" v="174" actId="20577"/>
          <ac:spMkLst>
            <pc:docMk/>
            <pc:sldMk cId="1037370898" sldId="298"/>
            <ac:spMk id="2" creationId="{B96BF8A7-E999-8A36-BFAD-3A461C0274EB}"/>
          </ac:spMkLst>
        </pc:spChg>
        <pc:spChg chg="mod">
          <ac:chgData name="Ruffer, Weston" userId="S::ruffer.9@buckeyemail.osu.edu::c2738cd3-6009-4acb-89bd-838e1b5b9fb4" providerId="AD" clId="Web-{2D01ACE4-7F20-4D3F-A68C-977B088DD13B}" dt="2023-08-28T18:50:49.373" v="254"/>
          <ac:spMkLst>
            <pc:docMk/>
            <pc:sldMk cId="1037370898" sldId="298"/>
            <ac:spMk id="3" creationId="{77871679-AD79-19E4-836E-F16E4DC4A0D6}"/>
          </ac:spMkLst>
        </pc:spChg>
      </pc:sldChg>
      <pc:sldChg chg="addSp modSp new ord">
        <pc:chgData name="Ruffer, Weston" userId="S::ruffer.9@buckeyemail.osu.edu::c2738cd3-6009-4acb-89bd-838e1b5b9fb4" providerId="AD" clId="Web-{2D01ACE4-7F20-4D3F-A68C-977B088DD13B}" dt="2023-08-28T22:14:57.078" v="696"/>
        <pc:sldMkLst>
          <pc:docMk/>
          <pc:sldMk cId="64634301" sldId="299"/>
        </pc:sldMkLst>
        <pc:spChg chg="mod">
          <ac:chgData name="Ruffer, Weston" userId="S::ruffer.9@buckeyemail.osu.edu::c2738cd3-6009-4acb-89bd-838e1b5b9fb4" providerId="AD" clId="Web-{2D01ACE4-7F20-4D3F-A68C-977B088DD13B}" dt="2023-08-28T21:56:29.681" v="585" actId="20577"/>
          <ac:spMkLst>
            <pc:docMk/>
            <pc:sldMk cId="64634301" sldId="299"/>
            <ac:spMk id="2" creationId="{D0A0C26F-A51A-039F-46A3-A628D6362B4D}"/>
          </ac:spMkLst>
        </pc:spChg>
        <pc:spChg chg="mod">
          <ac:chgData name="Ruffer, Weston" userId="S::ruffer.9@buckeyemail.osu.edu::c2738cd3-6009-4acb-89bd-838e1b5b9fb4" providerId="AD" clId="Web-{2D01ACE4-7F20-4D3F-A68C-977B088DD13B}" dt="2023-08-28T22:01:07.362" v="693" actId="20577"/>
          <ac:spMkLst>
            <pc:docMk/>
            <pc:sldMk cId="64634301" sldId="299"/>
            <ac:spMk id="3" creationId="{3E908159-A952-343D-48C5-C271851DE8C9}"/>
          </ac:spMkLst>
        </pc:spChg>
        <pc:picChg chg="add mod">
          <ac:chgData name="Ruffer, Weston" userId="S::ruffer.9@buckeyemail.osu.edu::c2738cd3-6009-4acb-89bd-838e1b5b9fb4" providerId="AD" clId="Web-{2D01ACE4-7F20-4D3F-A68C-977B088DD13B}" dt="2023-08-28T21:59:37.109" v="689" actId="1076"/>
          <ac:picMkLst>
            <pc:docMk/>
            <pc:sldMk cId="64634301" sldId="299"/>
            <ac:picMk id="4" creationId="{A953D5EE-6F0A-B695-72D9-E6F5415751CB}"/>
          </ac:picMkLst>
        </pc:picChg>
      </pc:sldChg>
      <pc:sldMasterChg chg="add addSldLayout">
        <pc:chgData name="Ruffer, Weston" userId="S::ruffer.9@buckeyemail.osu.edu::c2738cd3-6009-4acb-89bd-838e1b5b9fb4" providerId="AD" clId="Web-{2D01ACE4-7F20-4D3F-A68C-977B088DD13B}" dt="2023-08-25T20:55:53.022" v="1"/>
        <pc:sldMasterMkLst>
          <pc:docMk/>
          <pc:sldMasterMk cId="0" sldId="2147483659"/>
        </pc:sldMasterMkLst>
        <pc:sldLayoutChg chg="add">
          <pc:chgData name="Ruffer, Weston" userId="S::ruffer.9@buckeyemail.osu.edu::c2738cd3-6009-4acb-89bd-838e1b5b9fb4" providerId="AD" clId="Web-{2D01ACE4-7F20-4D3F-A68C-977B088DD13B}" dt="2023-08-25T20:55:53.022" v="1"/>
          <pc:sldLayoutMkLst>
            <pc:docMk/>
            <pc:sldMasterMk cId="0" sldId="2147483659"/>
            <pc:sldLayoutMk cId="0" sldId="2147483648"/>
          </pc:sldLayoutMkLst>
        </pc:sldLayoutChg>
        <pc:sldLayoutChg chg="add">
          <pc:chgData name="Ruffer, Weston" userId="S::ruffer.9@buckeyemail.osu.edu::c2738cd3-6009-4acb-89bd-838e1b5b9fb4" providerId="AD" clId="Web-{2D01ACE4-7F20-4D3F-A68C-977B088DD13B}" dt="2023-08-25T20:55:53.022" v="1"/>
          <pc:sldLayoutMkLst>
            <pc:docMk/>
            <pc:sldMasterMk cId="0" sldId="2147483659"/>
            <pc:sldLayoutMk cId="0" sldId="2147483649"/>
          </pc:sldLayoutMkLst>
        </pc:sldLayoutChg>
        <pc:sldLayoutChg chg="add">
          <pc:chgData name="Ruffer, Weston" userId="S::ruffer.9@buckeyemail.osu.edu::c2738cd3-6009-4acb-89bd-838e1b5b9fb4" providerId="AD" clId="Web-{2D01ACE4-7F20-4D3F-A68C-977B088DD13B}" dt="2023-08-25T20:55:53.022" v="1"/>
          <pc:sldLayoutMkLst>
            <pc:docMk/>
            <pc:sldMasterMk cId="0" sldId="2147483659"/>
            <pc:sldLayoutMk cId="0" sldId="2147483650"/>
          </pc:sldLayoutMkLst>
        </pc:sldLayoutChg>
        <pc:sldLayoutChg chg="add">
          <pc:chgData name="Ruffer, Weston" userId="S::ruffer.9@buckeyemail.osu.edu::c2738cd3-6009-4acb-89bd-838e1b5b9fb4" providerId="AD" clId="Web-{2D01ACE4-7F20-4D3F-A68C-977B088DD13B}" dt="2023-08-25T20:55:53.022" v="1"/>
          <pc:sldLayoutMkLst>
            <pc:docMk/>
            <pc:sldMasterMk cId="0" sldId="2147483659"/>
            <pc:sldLayoutMk cId="0" sldId="2147483651"/>
          </pc:sldLayoutMkLst>
        </pc:sldLayoutChg>
        <pc:sldLayoutChg chg="add">
          <pc:chgData name="Ruffer, Weston" userId="S::ruffer.9@buckeyemail.osu.edu::c2738cd3-6009-4acb-89bd-838e1b5b9fb4" providerId="AD" clId="Web-{2D01ACE4-7F20-4D3F-A68C-977B088DD13B}" dt="2023-08-25T20:55:53.022" v="1"/>
          <pc:sldLayoutMkLst>
            <pc:docMk/>
            <pc:sldMasterMk cId="0" sldId="2147483659"/>
            <pc:sldLayoutMk cId="0" sldId="2147483652"/>
          </pc:sldLayoutMkLst>
        </pc:sldLayoutChg>
        <pc:sldLayoutChg chg="add">
          <pc:chgData name="Ruffer, Weston" userId="S::ruffer.9@buckeyemail.osu.edu::c2738cd3-6009-4acb-89bd-838e1b5b9fb4" providerId="AD" clId="Web-{2D01ACE4-7F20-4D3F-A68C-977B088DD13B}" dt="2023-08-25T20:55:53.022" v="1"/>
          <pc:sldLayoutMkLst>
            <pc:docMk/>
            <pc:sldMasterMk cId="0" sldId="2147483659"/>
            <pc:sldLayoutMk cId="0" sldId="2147483653"/>
          </pc:sldLayoutMkLst>
        </pc:sldLayoutChg>
        <pc:sldLayoutChg chg="add">
          <pc:chgData name="Ruffer, Weston" userId="S::ruffer.9@buckeyemail.osu.edu::c2738cd3-6009-4acb-89bd-838e1b5b9fb4" providerId="AD" clId="Web-{2D01ACE4-7F20-4D3F-A68C-977B088DD13B}" dt="2023-08-25T20:55:53.022" v="1"/>
          <pc:sldLayoutMkLst>
            <pc:docMk/>
            <pc:sldMasterMk cId="0" sldId="2147483659"/>
            <pc:sldLayoutMk cId="0" sldId="2147483654"/>
          </pc:sldLayoutMkLst>
        </pc:sldLayoutChg>
        <pc:sldLayoutChg chg="add">
          <pc:chgData name="Ruffer, Weston" userId="S::ruffer.9@buckeyemail.osu.edu::c2738cd3-6009-4acb-89bd-838e1b5b9fb4" providerId="AD" clId="Web-{2D01ACE4-7F20-4D3F-A68C-977B088DD13B}" dt="2023-08-25T20:55:53.022" v="1"/>
          <pc:sldLayoutMkLst>
            <pc:docMk/>
            <pc:sldMasterMk cId="0" sldId="2147483659"/>
            <pc:sldLayoutMk cId="0" sldId="2147483655"/>
          </pc:sldLayoutMkLst>
        </pc:sldLayoutChg>
        <pc:sldLayoutChg chg="add">
          <pc:chgData name="Ruffer, Weston" userId="S::ruffer.9@buckeyemail.osu.edu::c2738cd3-6009-4acb-89bd-838e1b5b9fb4" providerId="AD" clId="Web-{2D01ACE4-7F20-4D3F-A68C-977B088DD13B}" dt="2023-08-25T20:55:53.022" v="1"/>
          <pc:sldLayoutMkLst>
            <pc:docMk/>
            <pc:sldMasterMk cId="0" sldId="2147483659"/>
            <pc:sldLayoutMk cId="0" sldId="2147483656"/>
          </pc:sldLayoutMkLst>
        </pc:sldLayoutChg>
        <pc:sldLayoutChg chg="add">
          <pc:chgData name="Ruffer, Weston" userId="S::ruffer.9@buckeyemail.osu.edu::c2738cd3-6009-4acb-89bd-838e1b5b9fb4" providerId="AD" clId="Web-{2D01ACE4-7F20-4D3F-A68C-977B088DD13B}" dt="2023-08-25T20:55:53.022" v="1"/>
          <pc:sldLayoutMkLst>
            <pc:docMk/>
            <pc:sldMasterMk cId="0" sldId="2147483659"/>
            <pc:sldLayoutMk cId="0" sldId="2147483657"/>
          </pc:sldLayoutMkLst>
        </pc:sldLayoutChg>
        <pc:sldLayoutChg chg="add">
          <pc:chgData name="Ruffer, Weston" userId="S::ruffer.9@buckeyemail.osu.edu::c2738cd3-6009-4acb-89bd-838e1b5b9fb4" providerId="AD" clId="Web-{2D01ACE4-7F20-4D3F-A68C-977B088DD13B}" dt="2023-08-25T20:55:53.022" v="1"/>
          <pc:sldLayoutMkLst>
            <pc:docMk/>
            <pc:sldMasterMk cId="0" sldId="2147483659"/>
            <pc:sldLayoutMk cId="0" sldId="2147483658"/>
          </pc:sldLayoutMkLst>
        </pc:sldLayoutChg>
      </pc:sldMasterChg>
      <pc:sldMasterChg chg="replId modSldLayout">
        <pc:chgData name="Ruffer, Weston" userId="S::ruffer.9@buckeyemail.osu.edu::c2738cd3-6009-4acb-89bd-838e1b5b9fb4" providerId="AD" clId="Web-{2D01ACE4-7F20-4D3F-A68C-977B088DD13B}" dt="2023-08-25T20:55:53.022" v="1"/>
        <pc:sldMasterMkLst>
          <pc:docMk/>
          <pc:sldMasterMk cId="217487655" sldId="2147483661"/>
        </pc:sldMasterMkLst>
        <pc:sldLayoutChg chg="replId">
          <pc:chgData name="Ruffer, Weston" userId="S::ruffer.9@buckeyemail.osu.edu::c2738cd3-6009-4acb-89bd-838e1b5b9fb4" providerId="AD" clId="Web-{2D01ACE4-7F20-4D3F-A68C-977B088DD13B}" dt="2023-08-25T20:55:53.022" v="1"/>
          <pc:sldLayoutMkLst>
            <pc:docMk/>
            <pc:sldMasterMk cId="217487655" sldId="2147483661"/>
            <pc:sldLayoutMk cId="1449317629" sldId="2147483660"/>
          </pc:sldLayoutMkLst>
        </pc:sldLayoutChg>
        <pc:sldLayoutChg chg="replId">
          <pc:chgData name="Ruffer, Weston" userId="S::ruffer.9@buckeyemail.osu.edu::c2738cd3-6009-4acb-89bd-838e1b5b9fb4" providerId="AD" clId="Web-{2D01ACE4-7F20-4D3F-A68C-977B088DD13B}" dt="2023-08-25T20:55:53.022" v="1"/>
          <pc:sldLayoutMkLst>
            <pc:docMk/>
            <pc:sldMasterMk cId="217487655" sldId="2147483661"/>
            <pc:sldLayoutMk cId="1962682733" sldId="2147483662"/>
          </pc:sldLayoutMkLst>
        </pc:sldLayoutChg>
        <pc:sldLayoutChg chg="replId">
          <pc:chgData name="Ruffer, Weston" userId="S::ruffer.9@buckeyemail.osu.edu::c2738cd3-6009-4acb-89bd-838e1b5b9fb4" providerId="AD" clId="Web-{2D01ACE4-7F20-4D3F-A68C-977B088DD13B}" dt="2023-08-25T20:55:53.022" v="1"/>
          <pc:sldLayoutMkLst>
            <pc:docMk/>
            <pc:sldMasterMk cId="217487655" sldId="2147483661"/>
            <pc:sldLayoutMk cId="1577255071" sldId="2147483663"/>
          </pc:sldLayoutMkLst>
        </pc:sldLayoutChg>
        <pc:sldLayoutChg chg="replId">
          <pc:chgData name="Ruffer, Weston" userId="S::ruffer.9@buckeyemail.osu.edu::c2738cd3-6009-4acb-89bd-838e1b5b9fb4" providerId="AD" clId="Web-{2D01ACE4-7F20-4D3F-A68C-977B088DD13B}" dt="2023-08-25T20:55:53.022" v="1"/>
          <pc:sldLayoutMkLst>
            <pc:docMk/>
            <pc:sldMasterMk cId="217487655" sldId="2147483661"/>
            <pc:sldLayoutMk cId="3372233230" sldId="2147483664"/>
          </pc:sldLayoutMkLst>
        </pc:sldLayoutChg>
        <pc:sldLayoutChg chg="replId">
          <pc:chgData name="Ruffer, Weston" userId="S::ruffer.9@buckeyemail.osu.edu::c2738cd3-6009-4acb-89bd-838e1b5b9fb4" providerId="AD" clId="Web-{2D01ACE4-7F20-4D3F-A68C-977B088DD13B}" dt="2023-08-25T20:55:53.022" v="1"/>
          <pc:sldLayoutMkLst>
            <pc:docMk/>
            <pc:sldMasterMk cId="217487655" sldId="2147483661"/>
            <pc:sldLayoutMk cId="1833027038" sldId="2147483665"/>
          </pc:sldLayoutMkLst>
        </pc:sldLayoutChg>
        <pc:sldLayoutChg chg="replId">
          <pc:chgData name="Ruffer, Weston" userId="S::ruffer.9@buckeyemail.osu.edu::c2738cd3-6009-4acb-89bd-838e1b5b9fb4" providerId="AD" clId="Web-{2D01ACE4-7F20-4D3F-A68C-977B088DD13B}" dt="2023-08-25T20:55:53.022" v="1"/>
          <pc:sldLayoutMkLst>
            <pc:docMk/>
            <pc:sldMasterMk cId="217487655" sldId="2147483661"/>
            <pc:sldLayoutMk cId="3062993709" sldId="2147483666"/>
          </pc:sldLayoutMkLst>
        </pc:sldLayoutChg>
        <pc:sldLayoutChg chg="replId">
          <pc:chgData name="Ruffer, Weston" userId="S::ruffer.9@buckeyemail.osu.edu::c2738cd3-6009-4acb-89bd-838e1b5b9fb4" providerId="AD" clId="Web-{2D01ACE4-7F20-4D3F-A68C-977B088DD13B}" dt="2023-08-25T20:55:53.022" v="1"/>
          <pc:sldLayoutMkLst>
            <pc:docMk/>
            <pc:sldMasterMk cId="217487655" sldId="2147483661"/>
            <pc:sldLayoutMk cId="491019945" sldId="2147483667"/>
          </pc:sldLayoutMkLst>
        </pc:sldLayoutChg>
        <pc:sldLayoutChg chg="replId">
          <pc:chgData name="Ruffer, Weston" userId="S::ruffer.9@buckeyemail.osu.edu::c2738cd3-6009-4acb-89bd-838e1b5b9fb4" providerId="AD" clId="Web-{2D01ACE4-7F20-4D3F-A68C-977B088DD13B}" dt="2023-08-25T20:55:53.022" v="1"/>
          <pc:sldLayoutMkLst>
            <pc:docMk/>
            <pc:sldMasterMk cId="217487655" sldId="2147483661"/>
            <pc:sldLayoutMk cId="1684699230" sldId="2147483668"/>
          </pc:sldLayoutMkLst>
        </pc:sldLayoutChg>
        <pc:sldLayoutChg chg="replId">
          <pc:chgData name="Ruffer, Weston" userId="S::ruffer.9@buckeyemail.osu.edu::c2738cd3-6009-4acb-89bd-838e1b5b9fb4" providerId="AD" clId="Web-{2D01ACE4-7F20-4D3F-A68C-977B088DD13B}" dt="2023-08-25T20:55:53.022" v="1"/>
          <pc:sldLayoutMkLst>
            <pc:docMk/>
            <pc:sldMasterMk cId="217487655" sldId="2147483661"/>
            <pc:sldLayoutMk cId="3618775177" sldId="2147483669"/>
          </pc:sldLayoutMkLst>
        </pc:sldLayoutChg>
        <pc:sldLayoutChg chg="replId">
          <pc:chgData name="Ruffer, Weston" userId="S::ruffer.9@buckeyemail.osu.edu::c2738cd3-6009-4acb-89bd-838e1b5b9fb4" providerId="AD" clId="Web-{2D01ACE4-7F20-4D3F-A68C-977B088DD13B}" dt="2023-08-25T20:55:53.022" v="1"/>
          <pc:sldLayoutMkLst>
            <pc:docMk/>
            <pc:sldMasterMk cId="217487655" sldId="2147483661"/>
            <pc:sldLayoutMk cId="2148043894" sldId="2147483670"/>
          </pc:sldLayoutMkLst>
        </pc:sldLayoutChg>
        <pc:sldLayoutChg chg="replId">
          <pc:chgData name="Ruffer, Weston" userId="S::ruffer.9@buckeyemail.osu.edu::c2738cd3-6009-4acb-89bd-838e1b5b9fb4" providerId="AD" clId="Web-{2D01ACE4-7F20-4D3F-A68C-977B088DD13B}" dt="2023-08-25T20:55:53.022" v="1"/>
          <pc:sldLayoutMkLst>
            <pc:docMk/>
            <pc:sldMasterMk cId="217487655" sldId="2147483661"/>
            <pc:sldLayoutMk cId="3548976625" sldId="2147483671"/>
          </pc:sldLayoutMkLst>
        </pc:sldLayoutChg>
      </pc:sldMasterChg>
    </pc:docChg>
  </pc:docChgLst>
  <pc:docChgLst>
    <pc:chgData name="Arumilli, Prapul" userId="S::arumilli.1@buckeyemail.osu.edu::ae86041d-9acd-4665-a4a1-6ed9229a5350" providerId="AD" clId="Web-{17CA82EA-ACE0-C4AA-277C-A203D7234C9A}"/>
    <pc:docChg chg="addSld delSld modSld sldOrd">
      <pc:chgData name="Arumilli, Prapul" userId="S::arumilli.1@buckeyemail.osu.edu::ae86041d-9acd-4665-a4a1-6ed9229a5350" providerId="AD" clId="Web-{17CA82EA-ACE0-C4AA-277C-A203D7234C9A}" dt="2023-08-28T05:02:52.317" v="402"/>
      <pc:docMkLst>
        <pc:docMk/>
      </pc:docMkLst>
      <pc:sldChg chg="addSp delSp modSp add del">
        <pc:chgData name="Arumilli, Prapul" userId="S::arumilli.1@buckeyemail.osu.edu::ae86041d-9acd-4665-a4a1-6ed9229a5350" providerId="AD" clId="Web-{17CA82EA-ACE0-C4AA-277C-A203D7234C9A}" dt="2023-08-28T02:55:29.853" v="93" actId="20577"/>
        <pc:sldMkLst>
          <pc:docMk/>
          <pc:sldMk cId="3599186341" sldId="275"/>
        </pc:sldMkLst>
        <pc:spChg chg="add del mod">
          <ac:chgData name="Arumilli, Prapul" userId="S::arumilli.1@buckeyemail.osu.edu::ae86041d-9acd-4665-a4a1-6ed9229a5350" providerId="AD" clId="Web-{17CA82EA-ACE0-C4AA-277C-A203D7234C9A}" dt="2023-08-28T02:52:13.624" v="33"/>
          <ac:spMkLst>
            <pc:docMk/>
            <pc:sldMk cId="3599186341" sldId="275"/>
            <ac:spMk id="3" creationId="{940DDA8C-898B-5A83-2DD9-7EBCCD4108A2}"/>
          </ac:spMkLst>
        </pc:spChg>
        <pc:spChg chg="add mod">
          <ac:chgData name="Arumilli, Prapul" userId="S::arumilli.1@buckeyemail.osu.edu::ae86041d-9acd-4665-a4a1-6ed9229a5350" providerId="AD" clId="Web-{17CA82EA-ACE0-C4AA-277C-A203D7234C9A}" dt="2023-08-28T02:55:29.853" v="93" actId="20577"/>
          <ac:spMkLst>
            <pc:docMk/>
            <pc:sldMk cId="3599186341" sldId="275"/>
            <ac:spMk id="8" creationId="{08AB3B19-C33A-7C98-814C-9DA29852BF72}"/>
          </ac:spMkLst>
        </pc:spChg>
        <pc:picChg chg="add del mod ord">
          <ac:chgData name="Arumilli, Prapul" userId="S::arumilli.1@buckeyemail.osu.edu::ae86041d-9acd-4665-a4a1-6ed9229a5350" providerId="AD" clId="Web-{17CA82EA-ACE0-C4AA-277C-A203D7234C9A}" dt="2023-08-28T02:49:07.523" v="7"/>
          <ac:picMkLst>
            <pc:docMk/>
            <pc:sldMk cId="3599186341" sldId="275"/>
            <ac:picMk id="4" creationId="{A6C4ABB7-2E21-C147-0346-A0671EA1D657}"/>
          </ac:picMkLst>
        </pc:picChg>
        <pc:picChg chg="add del mod ord">
          <ac:chgData name="Arumilli, Prapul" userId="S::arumilli.1@buckeyemail.osu.edu::ae86041d-9acd-4665-a4a1-6ed9229a5350" providerId="AD" clId="Web-{17CA82EA-ACE0-C4AA-277C-A203D7234C9A}" dt="2023-08-28T02:49:54.869" v="16"/>
          <ac:picMkLst>
            <pc:docMk/>
            <pc:sldMk cId="3599186341" sldId="275"/>
            <ac:picMk id="5" creationId="{FC8274B3-4C1C-2009-09BC-8DAE7DD9150F}"/>
          </ac:picMkLst>
        </pc:picChg>
        <pc:picChg chg="add mod">
          <ac:chgData name="Arumilli, Prapul" userId="S::arumilli.1@buckeyemail.osu.edu::ae86041d-9acd-4665-a4a1-6ed9229a5350" providerId="AD" clId="Web-{17CA82EA-ACE0-C4AA-277C-A203D7234C9A}" dt="2023-08-28T02:50:59.403" v="30" actId="1076"/>
          <ac:picMkLst>
            <pc:docMk/>
            <pc:sldMk cId="3599186341" sldId="275"/>
            <ac:picMk id="6" creationId="{83A3A203-EAF1-286C-A07F-B25A925B173A}"/>
          </ac:picMkLst>
        </pc:picChg>
      </pc:sldChg>
      <pc:sldChg chg="modSp add del">
        <pc:chgData name="Arumilli, Prapul" userId="S::arumilli.1@buckeyemail.osu.edu::ae86041d-9acd-4665-a4a1-6ed9229a5350" providerId="AD" clId="Web-{17CA82EA-ACE0-C4AA-277C-A203D7234C9A}" dt="2023-08-28T05:02:52.317" v="402"/>
        <pc:sldMkLst>
          <pc:docMk/>
          <pc:sldMk cId="1267523632" sldId="288"/>
        </pc:sldMkLst>
        <pc:spChg chg="mod">
          <ac:chgData name="Arumilli, Prapul" userId="S::arumilli.1@buckeyemail.osu.edu::ae86041d-9acd-4665-a4a1-6ed9229a5350" providerId="AD" clId="Web-{17CA82EA-ACE0-C4AA-277C-A203D7234C9A}" dt="2023-08-28T04:03:19.798" v="117" actId="20577"/>
          <ac:spMkLst>
            <pc:docMk/>
            <pc:sldMk cId="1267523632" sldId="288"/>
            <ac:spMk id="157" creationId="{00000000-0000-0000-0000-000000000000}"/>
          </ac:spMkLst>
        </pc:spChg>
      </pc:sldChg>
      <pc:sldChg chg="modSp">
        <pc:chgData name="Arumilli, Prapul" userId="S::arumilli.1@buckeyemail.osu.edu::ae86041d-9acd-4665-a4a1-6ed9229a5350" providerId="AD" clId="Web-{17CA82EA-ACE0-C4AA-277C-A203D7234C9A}" dt="2023-08-28T04:42:10.224" v="223" actId="20577"/>
        <pc:sldMkLst>
          <pc:docMk/>
          <pc:sldMk cId="2854340364" sldId="291"/>
        </pc:sldMkLst>
        <pc:spChg chg="mod">
          <ac:chgData name="Arumilli, Prapul" userId="S::arumilli.1@buckeyemail.osu.edu::ae86041d-9acd-4665-a4a1-6ed9229a5350" providerId="AD" clId="Web-{17CA82EA-ACE0-C4AA-277C-A203D7234C9A}" dt="2023-08-28T04:42:10.224" v="223" actId="20577"/>
          <ac:spMkLst>
            <pc:docMk/>
            <pc:sldMk cId="2854340364" sldId="291"/>
            <ac:spMk id="3" creationId="{8A969560-FAB6-B9EA-05CB-89180C47A66A}"/>
          </ac:spMkLst>
        </pc:spChg>
      </pc:sldChg>
      <pc:sldChg chg="new del">
        <pc:chgData name="Arumilli, Prapul" userId="S::arumilli.1@buckeyemail.osu.edu::ae86041d-9acd-4665-a4a1-6ed9229a5350" providerId="AD" clId="Web-{17CA82EA-ACE0-C4AA-277C-A203D7234C9A}" dt="2023-08-28T02:50:06.713" v="21"/>
        <pc:sldMkLst>
          <pc:docMk/>
          <pc:sldMk cId="3058386917" sldId="292"/>
        </pc:sldMkLst>
      </pc:sldChg>
      <pc:sldChg chg="new del">
        <pc:chgData name="Arumilli, Prapul" userId="S::arumilli.1@buckeyemail.osu.edu::ae86041d-9acd-4665-a4a1-6ed9229a5350" providerId="AD" clId="Web-{17CA82EA-ACE0-C4AA-277C-A203D7234C9A}" dt="2023-08-28T04:04:09.628" v="120"/>
        <pc:sldMkLst>
          <pc:docMk/>
          <pc:sldMk cId="3840315687" sldId="292"/>
        </pc:sldMkLst>
      </pc:sldChg>
      <pc:sldChg chg="modSp new ord">
        <pc:chgData name="Arumilli, Prapul" userId="S::arumilli.1@buckeyemail.osu.edu::ae86041d-9acd-4665-a4a1-6ed9229a5350" providerId="AD" clId="Web-{17CA82EA-ACE0-C4AA-277C-A203D7234C9A}" dt="2023-08-28T05:00:32.267" v="400" actId="20577"/>
        <pc:sldMkLst>
          <pc:docMk/>
          <pc:sldMk cId="2056527057" sldId="293"/>
        </pc:sldMkLst>
        <pc:spChg chg="mod">
          <ac:chgData name="Arumilli, Prapul" userId="S::arumilli.1@buckeyemail.osu.edu::ae86041d-9acd-4665-a4a1-6ed9229a5350" providerId="AD" clId="Web-{17CA82EA-ACE0-C4AA-277C-A203D7234C9A}" dt="2023-08-28T04:38:48.422" v="131" actId="20577"/>
          <ac:spMkLst>
            <pc:docMk/>
            <pc:sldMk cId="2056527057" sldId="293"/>
            <ac:spMk id="2" creationId="{42D7D321-79D4-0455-E7CC-EA7F1243B85C}"/>
          </ac:spMkLst>
        </pc:spChg>
        <pc:spChg chg="mod">
          <ac:chgData name="Arumilli, Prapul" userId="S::arumilli.1@buckeyemail.osu.edu::ae86041d-9acd-4665-a4a1-6ed9229a5350" providerId="AD" clId="Web-{17CA82EA-ACE0-C4AA-277C-A203D7234C9A}" dt="2023-08-28T05:00:32.267" v="400" actId="20577"/>
          <ac:spMkLst>
            <pc:docMk/>
            <pc:sldMk cId="2056527057" sldId="293"/>
            <ac:spMk id="3" creationId="{D6520CED-7357-489D-BDA3-2C18C4862E12}"/>
          </ac:spMkLst>
        </pc:spChg>
      </pc:sldChg>
      <pc:sldChg chg="new del">
        <pc:chgData name="Arumilli, Prapul" userId="S::arumilli.1@buckeyemail.osu.edu::ae86041d-9acd-4665-a4a1-6ed9229a5350" providerId="AD" clId="Web-{17CA82EA-ACE0-C4AA-277C-A203D7234C9A}" dt="2023-08-28T04:20:48.998" v="124"/>
        <pc:sldMkLst>
          <pc:docMk/>
          <pc:sldMk cId="2673413725" sldId="294"/>
        </pc:sldMkLst>
      </pc:sldChg>
      <pc:sldChg chg="modSp new del">
        <pc:chgData name="Arumilli, Prapul" userId="S::arumilli.1@buckeyemail.osu.edu::ae86041d-9acd-4665-a4a1-6ed9229a5350" providerId="AD" clId="Web-{17CA82EA-ACE0-C4AA-277C-A203D7234C9A}" dt="2023-08-28T04:54:40.164" v="379"/>
        <pc:sldMkLst>
          <pc:docMk/>
          <pc:sldMk cId="3703417693" sldId="294"/>
        </pc:sldMkLst>
        <pc:spChg chg="mod">
          <ac:chgData name="Arumilli, Prapul" userId="S::arumilli.1@buckeyemail.osu.edu::ae86041d-9acd-4665-a4a1-6ed9229a5350" providerId="AD" clId="Web-{17CA82EA-ACE0-C4AA-277C-A203D7234C9A}" dt="2023-08-28T04:54:27.055" v="368" actId="20577"/>
          <ac:spMkLst>
            <pc:docMk/>
            <pc:sldMk cId="3703417693" sldId="294"/>
            <ac:spMk id="2" creationId="{A1ED36D8-2B0D-F53C-DAA6-A2B7961396A0}"/>
          </ac:spMkLst>
        </pc:spChg>
        <pc:spChg chg="mod">
          <ac:chgData name="Arumilli, Prapul" userId="S::arumilli.1@buckeyemail.osu.edu::ae86041d-9acd-4665-a4a1-6ed9229a5350" providerId="AD" clId="Web-{17CA82EA-ACE0-C4AA-277C-A203D7234C9A}" dt="2023-08-28T04:54:32.789" v="378" actId="20577"/>
          <ac:spMkLst>
            <pc:docMk/>
            <pc:sldMk cId="3703417693" sldId="294"/>
            <ac:spMk id="3" creationId="{BD776C5F-AB47-AB94-9928-1CC7A725F4E0}"/>
          </ac:spMkLst>
        </pc:spChg>
      </pc:sldChg>
    </pc:docChg>
  </pc:docChgLst>
  <pc:docChgLst>
    <pc:chgData name="Ruffer, Weston" userId="S::ruffer.9@buckeyemail.osu.edu::c2738cd3-6009-4acb-89bd-838e1b5b9fb4" providerId="AD" clId="Web-{56CD9800-78C1-4C6C-AD26-4AE077C02959}"/>
    <pc:docChg chg="addSld delSld modSld sldOrd">
      <pc:chgData name="Ruffer, Weston" userId="S::ruffer.9@buckeyemail.osu.edu::c2738cd3-6009-4acb-89bd-838e1b5b9fb4" providerId="AD" clId="Web-{56CD9800-78C1-4C6C-AD26-4AE077C02959}" dt="2023-08-25T20:46:44.640" v="78" actId="20577"/>
      <pc:docMkLst>
        <pc:docMk/>
      </pc:docMkLst>
      <pc:sldChg chg="del">
        <pc:chgData name="Ruffer, Weston" userId="S::ruffer.9@buckeyemail.osu.edu::c2738cd3-6009-4acb-89bd-838e1b5b9fb4" providerId="AD" clId="Web-{56CD9800-78C1-4C6C-AD26-4AE077C02959}" dt="2023-08-25T20:46:33.093" v="68"/>
        <pc:sldMkLst>
          <pc:docMk/>
          <pc:sldMk cId="3115506322" sldId="258"/>
        </pc:sldMkLst>
      </pc:sldChg>
      <pc:sldChg chg="del">
        <pc:chgData name="Ruffer, Weston" userId="S::ruffer.9@buckeyemail.osu.edu::c2738cd3-6009-4acb-89bd-838e1b5b9fb4" providerId="AD" clId="Web-{56CD9800-78C1-4C6C-AD26-4AE077C02959}" dt="2023-08-25T20:46:19.873" v="52"/>
        <pc:sldMkLst>
          <pc:docMk/>
          <pc:sldMk cId="3496593469" sldId="259"/>
        </pc:sldMkLst>
      </pc:sldChg>
      <pc:sldChg chg="del">
        <pc:chgData name="Ruffer, Weston" userId="S::ruffer.9@buckeyemail.osu.edu::c2738cd3-6009-4acb-89bd-838e1b5b9fb4" providerId="AD" clId="Web-{56CD9800-78C1-4C6C-AD26-4AE077C02959}" dt="2023-08-25T20:46:23.061" v="53"/>
        <pc:sldMkLst>
          <pc:docMk/>
          <pc:sldMk cId="2013104684" sldId="261"/>
        </pc:sldMkLst>
      </pc:sldChg>
      <pc:sldChg chg="del">
        <pc:chgData name="Ruffer, Weston" userId="S::ruffer.9@buckeyemail.osu.edu::c2738cd3-6009-4acb-89bd-838e1b5b9fb4" providerId="AD" clId="Web-{56CD9800-78C1-4C6C-AD26-4AE077C02959}" dt="2023-08-25T20:45:53.717" v="40"/>
        <pc:sldMkLst>
          <pc:docMk/>
          <pc:sldMk cId="2632700655" sldId="269"/>
        </pc:sldMkLst>
      </pc:sldChg>
      <pc:sldChg chg="del">
        <pc:chgData name="Ruffer, Weston" userId="S::ruffer.9@buckeyemail.osu.edu::c2738cd3-6009-4acb-89bd-838e1b5b9fb4" providerId="AD" clId="Web-{56CD9800-78C1-4C6C-AD26-4AE077C02959}" dt="2023-08-25T20:45:55.951" v="41"/>
        <pc:sldMkLst>
          <pc:docMk/>
          <pc:sldMk cId="455123676" sldId="270"/>
        </pc:sldMkLst>
      </pc:sldChg>
      <pc:sldChg chg="del">
        <pc:chgData name="Ruffer, Weston" userId="S::ruffer.9@buckeyemail.osu.edu::c2738cd3-6009-4acb-89bd-838e1b5b9fb4" providerId="AD" clId="Web-{56CD9800-78C1-4C6C-AD26-4AE077C02959}" dt="2023-08-25T20:44:04.261" v="0"/>
        <pc:sldMkLst>
          <pc:docMk/>
          <pc:sldMk cId="2658478133" sldId="271"/>
        </pc:sldMkLst>
      </pc:sldChg>
      <pc:sldChg chg="addSp delSp modSp">
        <pc:chgData name="Ruffer, Weston" userId="S::ruffer.9@buckeyemail.osu.edu::c2738cd3-6009-4acb-89bd-838e1b5b9fb4" providerId="AD" clId="Web-{56CD9800-78C1-4C6C-AD26-4AE077C02959}" dt="2023-08-25T20:46:38.936" v="71"/>
        <pc:sldMkLst>
          <pc:docMk/>
          <pc:sldMk cId="587049951" sldId="273"/>
        </pc:sldMkLst>
        <pc:spChg chg="mod">
          <ac:chgData name="Ruffer, Weston" userId="S::ruffer.9@buckeyemail.osu.edu::c2738cd3-6009-4acb-89bd-838e1b5b9fb4" providerId="AD" clId="Web-{56CD9800-78C1-4C6C-AD26-4AE077C02959}" dt="2023-08-25T20:46:37.686" v="70" actId="20577"/>
          <ac:spMkLst>
            <pc:docMk/>
            <pc:sldMk cId="587049951" sldId="273"/>
            <ac:spMk id="2" creationId="{DE7EFF6B-7E59-9819-1EAE-15C17B608C2C}"/>
          </ac:spMkLst>
        </pc:spChg>
        <pc:spChg chg="del">
          <ac:chgData name="Ruffer, Weston" userId="S::ruffer.9@buckeyemail.osu.edu::c2738cd3-6009-4acb-89bd-838e1b5b9fb4" providerId="AD" clId="Web-{56CD9800-78C1-4C6C-AD26-4AE077C02959}" dt="2023-08-25T20:46:38.936" v="71"/>
          <ac:spMkLst>
            <pc:docMk/>
            <pc:sldMk cId="587049951" sldId="273"/>
            <ac:spMk id="3" creationId="{5BBA3866-81F5-FBD8-402A-F022D3912A8F}"/>
          </ac:spMkLst>
        </pc:spChg>
        <pc:spChg chg="add mod">
          <ac:chgData name="Ruffer, Weston" userId="S::ruffer.9@buckeyemail.osu.edu::c2738cd3-6009-4acb-89bd-838e1b5b9fb4" providerId="AD" clId="Web-{56CD9800-78C1-4C6C-AD26-4AE077C02959}" dt="2023-08-25T20:46:38.936" v="71"/>
          <ac:spMkLst>
            <pc:docMk/>
            <pc:sldMk cId="587049951" sldId="273"/>
            <ac:spMk id="5" creationId="{3C517628-8392-5FCD-AAAE-A52A5AC0EB3B}"/>
          </ac:spMkLst>
        </pc:spChg>
      </pc:sldChg>
      <pc:sldChg chg="modSp new ord">
        <pc:chgData name="Ruffer, Weston" userId="S::ruffer.9@buckeyemail.osu.edu::c2738cd3-6009-4acb-89bd-838e1b5b9fb4" providerId="AD" clId="Web-{56CD9800-78C1-4C6C-AD26-4AE077C02959}" dt="2023-08-25T20:45:51.576" v="39" actId="20577"/>
        <pc:sldMkLst>
          <pc:docMk/>
          <pc:sldMk cId="475511546" sldId="274"/>
        </pc:sldMkLst>
        <pc:spChg chg="mod">
          <ac:chgData name="Ruffer, Weston" userId="S::ruffer.9@buckeyemail.osu.edu::c2738cd3-6009-4acb-89bd-838e1b5b9fb4" providerId="AD" clId="Web-{56CD9800-78C1-4C6C-AD26-4AE077C02959}" dt="2023-08-25T20:45:38.638" v="16" actId="20577"/>
          <ac:spMkLst>
            <pc:docMk/>
            <pc:sldMk cId="475511546" sldId="274"/>
            <ac:spMk id="2" creationId="{BCFF7D59-D2E7-6BD1-BBFB-A90B86B3B494}"/>
          </ac:spMkLst>
        </pc:spChg>
        <pc:spChg chg="mod">
          <ac:chgData name="Ruffer, Weston" userId="S::ruffer.9@buckeyemail.osu.edu::c2738cd3-6009-4acb-89bd-838e1b5b9fb4" providerId="AD" clId="Web-{56CD9800-78C1-4C6C-AD26-4AE077C02959}" dt="2023-08-25T20:45:51.576" v="39" actId="20577"/>
          <ac:spMkLst>
            <pc:docMk/>
            <pc:sldMk cId="475511546" sldId="274"/>
            <ac:spMk id="3" creationId="{E84A4ED3-7549-F50A-79FA-9FB6675041EA}"/>
          </ac:spMkLst>
        </pc:spChg>
      </pc:sldChg>
      <pc:sldChg chg="new del">
        <pc:chgData name="Ruffer, Weston" userId="S::ruffer.9@buckeyemail.osu.edu::c2738cd3-6009-4acb-89bd-838e1b5b9fb4" providerId="AD" clId="Web-{56CD9800-78C1-4C6C-AD26-4AE077C02959}" dt="2023-08-25T20:46:01.545" v="43"/>
        <pc:sldMkLst>
          <pc:docMk/>
          <pc:sldMk cId="1148424120" sldId="275"/>
        </pc:sldMkLst>
      </pc:sldChg>
      <pc:sldChg chg="modSp new">
        <pc:chgData name="Ruffer, Weston" userId="S::ruffer.9@buckeyemail.osu.edu::c2738cd3-6009-4acb-89bd-838e1b5b9fb4" providerId="AD" clId="Web-{56CD9800-78C1-4C6C-AD26-4AE077C02959}" dt="2023-08-25T20:46:16.311" v="51" actId="20577"/>
        <pc:sldMkLst>
          <pc:docMk/>
          <pc:sldMk cId="3599186341" sldId="275"/>
        </pc:sldMkLst>
        <pc:spChg chg="mod">
          <ac:chgData name="Ruffer, Weston" userId="S::ruffer.9@buckeyemail.osu.edu::c2738cd3-6009-4acb-89bd-838e1b5b9fb4" providerId="AD" clId="Web-{56CD9800-78C1-4C6C-AD26-4AE077C02959}" dt="2023-08-25T20:46:16.311" v="51" actId="20577"/>
          <ac:spMkLst>
            <pc:docMk/>
            <pc:sldMk cId="3599186341" sldId="275"/>
            <ac:spMk id="2" creationId="{C7DF2C93-6F6A-72A1-963A-657A7DED5FB1}"/>
          </ac:spMkLst>
        </pc:spChg>
      </pc:sldChg>
      <pc:sldChg chg="modSp new">
        <pc:chgData name="Ruffer, Weston" userId="S::ruffer.9@buckeyemail.osu.edu::c2738cd3-6009-4acb-89bd-838e1b5b9fb4" providerId="AD" clId="Web-{56CD9800-78C1-4C6C-AD26-4AE077C02959}" dt="2023-08-25T20:46:30.968" v="67" actId="20577"/>
        <pc:sldMkLst>
          <pc:docMk/>
          <pc:sldMk cId="2272095481" sldId="276"/>
        </pc:sldMkLst>
        <pc:spChg chg="mod">
          <ac:chgData name="Ruffer, Weston" userId="S::ruffer.9@buckeyemail.osu.edu::c2738cd3-6009-4acb-89bd-838e1b5b9fb4" providerId="AD" clId="Web-{56CD9800-78C1-4C6C-AD26-4AE077C02959}" dt="2023-08-25T20:46:30.968" v="67" actId="20577"/>
          <ac:spMkLst>
            <pc:docMk/>
            <pc:sldMk cId="2272095481" sldId="276"/>
            <ac:spMk id="2" creationId="{21EDB376-9FC7-055A-A982-506004F9F6B9}"/>
          </ac:spMkLst>
        </pc:spChg>
      </pc:sldChg>
      <pc:sldChg chg="modSp new">
        <pc:chgData name="Ruffer, Weston" userId="S::ruffer.9@buckeyemail.osu.edu::c2738cd3-6009-4acb-89bd-838e1b5b9fb4" providerId="AD" clId="Web-{56CD9800-78C1-4C6C-AD26-4AE077C02959}" dt="2023-08-25T20:46:44.640" v="78" actId="20577"/>
        <pc:sldMkLst>
          <pc:docMk/>
          <pc:sldMk cId="1699829396" sldId="277"/>
        </pc:sldMkLst>
        <pc:spChg chg="mod">
          <ac:chgData name="Ruffer, Weston" userId="S::ruffer.9@buckeyemail.osu.edu::c2738cd3-6009-4acb-89bd-838e1b5b9fb4" providerId="AD" clId="Web-{56CD9800-78C1-4C6C-AD26-4AE077C02959}" dt="2023-08-25T20:46:44.640" v="78" actId="20577"/>
          <ac:spMkLst>
            <pc:docMk/>
            <pc:sldMk cId="1699829396" sldId="277"/>
            <ac:spMk id="2" creationId="{10F758D8-012C-C4F9-56AD-711679D469C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2FCB8-ADAF-4119-9F74-19024BC198AD}" type="datetimeFigureOut">
              <a:t>8/31/23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B774F-5E23-44DD-895B-D5478B1886A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399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93271e5a21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93271e5a21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ea325f9ed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ea325f9edc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937df13f64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937df13f64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93899eb8a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93899eb8a1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93899eb8a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93899eb8a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937df13f6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937df13f6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937df13f64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937df13f64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37df13f6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37df13f6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37df13f6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937df13f6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937df13f64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937df13f64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937df13f64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937df13f64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937df13f6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937df13f6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ea325f9ed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ea325f9ed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47C22-08BF-94FD-871C-2A3A386D9C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58704B-103E-A33B-8BA8-E937C1054D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D480E-8916-AE13-941F-50F0E358D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589CC-0A03-2747-A63A-136245A99241}" type="datetimeFigureOut">
              <a:rPr lang="en-US" smtClean="0"/>
              <a:t>8/31/23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A2546-C927-567D-E18E-6AC56CED6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73341-1E96-AA4E-69BE-ADA31F65D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932E6-DDF2-3E43-AB1B-8FF9B72D6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82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D56F3-628F-6512-C727-DEAEBC4A2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82BBD7-3C8C-4E38-5AA7-44FAD65302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FCC33-8C33-CF3B-5333-EC8557511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589CC-0A03-2747-A63A-136245A99241}" type="datetimeFigureOut">
              <a:rPr lang="en-US" smtClean="0"/>
              <a:t>8/31/23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10D27-8C69-A7F1-4FA2-760DA5020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2D90E-CB50-B057-506C-56F19443D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932E6-DDF2-3E43-AB1B-8FF9B72D6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976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538CC2-0A0A-5FC1-F477-98A652A9C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AD2283-E61C-3AA6-B440-6A31D3670F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3C770-B7FD-577F-4272-71E285307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589CC-0A03-2747-A63A-136245A99241}" type="datetimeFigureOut">
              <a:rPr lang="en-US" smtClean="0"/>
              <a:t>8/31/23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EBF2F1-D7B1-6C5E-2F1E-95FFCE789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7D5FD-C0F7-30B8-B092-1CD64FFEC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932E6-DDF2-3E43-AB1B-8FF9B72D6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17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665400" y="998400"/>
            <a:ext cx="4861200" cy="48612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11" name="Google Shape;11;p2"/>
          <p:cNvSpPr/>
          <p:nvPr/>
        </p:nvSpPr>
        <p:spPr>
          <a:xfrm>
            <a:off x="3990600" y="1323600"/>
            <a:ext cx="4210800" cy="42108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4128333" y="2169600"/>
            <a:ext cx="3935200" cy="21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4128484" y="4355907"/>
            <a:ext cx="3935200" cy="93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24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24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24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24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24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24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24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24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CC0000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679400" y="1898500"/>
            <a:ext cx="10833200" cy="23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64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64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64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64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64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64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64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64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64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6727600"/>
            <a:ext cx="12192000" cy="130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>
              <a:solidFill>
                <a:srgbClr val="FF0000"/>
              </a:solidFill>
            </a:endParaRPr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415600" y="521800"/>
            <a:ext cx="113608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415600" y="521800"/>
            <a:ext cx="113608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415600" y="521800"/>
            <a:ext cx="113608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415600" y="1855171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653667" y="701800"/>
            <a:ext cx="74916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64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64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64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64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64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64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64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64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64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6096000" y="-33"/>
            <a:ext cx="6096000" cy="68580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>
              <a:solidFill>
                <a:srgbClr val="CC0000"/>
              </a:solidFill>
            </a:endParaRPr>
          </a:p>
        </p:txBody>
      </p:sp>
      <p:cxnSp>
        <p:nvCxnSpPr>
          <p:cNvPr id="40" name="Google Shape;40;p9"/>
          <p:cNvCxnSpPr/>
          <p:nvPr/>
        </p:nvCxnSpPr>
        <p:spPr>
          <a:xfrm>
            <a:off x="6706233" y="5994000"/>
            <a:ext cx="62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354000" y="1477267"/>
            <a:ext cx="5393600" cy="22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354000" y="3793601"/>
            <a:ext cx="53936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48E10-BD37-2DCC-5DF2-6A72C2FF3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3F68-28A3-0ED9-87A3-E10F3E2C3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2A291-1B1E-E472-F4AB-D6A75F475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589CC-0A03-2747-A63A-136245A99241}" type="datetimeFigureOut">
              <a:rPr lang="en-US" smtClean="0"/>
              <a:t>8/31/23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F7F72-7B7B-4E79-A5CD-377A9FDAD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29E46-0E5F-EEDA-1B4D-4B0E2361E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932E6-DDF2-3E43-AB1B-8FF9B72D6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550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426000" y="5640767"/>
            <a:ext cx="7998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6727600"/>
            <a:ext cx="12192000" cy="130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644133"/>
            <a:ext cx="11360800" cy="214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33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0000"/>
              <a:buFont typeface="Lato"/>
              <a:buNone/>
              <a:defRPr sz="13333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0000"/>
              <a:buFont typeface="Lato"/>
              <a:buNone/>
              <a:defRPr sz="13333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0000"/>
              <a:buFont typeface="Lato"/>
              <a:buNone/>
              <a:defRPr sz="13333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0000"/>
              <a:buFont typeface="Lato"/>
              <a:buNone/>
              <a:defRPr sz="13333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0000"/>
              <a:buFont typeface="Lato"/>
              <a:buNone/>
              <a:defRPr sz="13333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0000"/>
              <a:buFont typeface="Lato"/>
              <a:buNone/>
              <a:defRPr sz="13333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0000"/>
              <a:buFont typeface="Lato"/>
              <a:buNone/>
              <a:defRPr sz="13333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0000"/>
              <a:buFont typeface="Lato"/>
              <a:buNone/>
              <a:defRPr sz="13333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415600" y="3892600"/>
            <a:ext cx="11360800" cy="14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43A8C-C276-7D15-C24A-F5208CBBC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06F043-9555-C7DD-43DC-07272A3249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8669-722E-E123-B0C4-329106064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589CC-0A03-2747-A63A-136245A99241}" type="datetimeFigureOut">
              <a:rPr lang="en-US" smtClean="0"/>
              <a:t>8/31/23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9FA06-33FA-618C-1E8C-AF3B2FFFD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85326-4A74-7963-4DAF-449CFB53C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932E6-DDF2-3E43-AB1B-8FF9B72D6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233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19C0C-6177-51A8-F078-CFAB8F5E8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9C1F6-1A80-0266-44D8-02EF3637C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F5652D-80D7-6504-F827-A6154CCFAE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16DABF-34C9-CDDC-1207-37213B41F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589CC-0A03-2747-A63A-136245A99241}" type="datetimeFigureOut">
              <a:rPr lang="en-US" smtClean="0"/>
              <a:t>8/31/23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9E9C05-1E88-3F91-3D71-265B6AA3C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EE60D8-B4F1-C075-229C-63F75471F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932E6-DDF2-3E43-AB1B-8FF9B72D6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027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2AF76-ED49-1718-4640-6AB559A51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99EFF-4DAE-5D25-CBB5-CC02E274E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4E0BFA-18D6-DBC9-DA6E-39F88D842E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4A9881-690B-DF79-7BE1-BF095B4984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9E9EC6-7724-9AD6-AE85-324F471410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1517F9-2FCA-82FD-D867-CE00D7B81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589CC-0A03-2747-A63A-136245A99241}" type="datetimeFigureOut">
              <a:rPr lang="en-US" smtClean="0"/>
              <a:t>8/31/23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D7ED44-75BE-D461-4E1E-61AA1DDBF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A58FA4-4464-F682-16A4-E9352B064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932E6-DDF2-3E43-AB1B-8FF9B72D6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99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A34B7-48FB-EB26-EA36-8E5D5A7AF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04325D-B6FA-F42B-9AA7-71D89A354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589CC-0A03-2747-A63A-136245A99241}" type="datetimeFigureOut">
              <a:rPr lang="en-US" smtClean="0"/>
              <a:t>8/31/23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B326E6-842B-A677-340B-0CB49E61E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2EC8CC-2A26-8037-2C03-FAE8495AD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932E6-DDF2-3E43-AB1B-8FF9B72D6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19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E5F36C-93D1-6438-735C-0C3250346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589CC-0A03-2747-A63A-136245A99241}" type="datetimeFigureOut">
              <a:rPr lang="en-US" smtClean="0"/>
              <a:t>8/31/23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1A8AB9-47E7-BE76-E436-201082644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7D4974-1467-A947-E530-3A9471358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932E6-DDF2-3E43-AB1B-8FF9B72D6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699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A36A9-E52F-1FA6-2072-4A1BCCF8B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08DE8-B3F4-77B6-ACC7-E37E1926A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4B6420-3403-1DF9-EFD8-B683394FD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6844B6-486F-955B-5390-330C751C8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589CC-0A03-2747-A63A-136245A99241}" type="datetimeFigureOut">
              <a:rPr lang="en-US" smtClean="0"/>
              <a:t>8/31/23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947FBB-28F6-BE45-DF47-464B211AB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ED09F1-271C-5AA0-6CB8-305EC0C3C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932E6-DDF2-3E43-AB1B-8FF9B72D6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75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05669-C94D-7DA9-CF92-E50494A4A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BB3497-09DB-1DA1-8B12-2C4ADE48BE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D0339-0640-5A2E-8902-C759A4D4B1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A83A2F-39A9-0222-CF8C-3ACA52E87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589CC-0A03-2747-A63A-136245A99241}" type="datetimeFigureOut">
              <a:rPr lang="en-US" smtClean="0"/>
              <a:t>8/31/23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9BFD24-955F-3A7D-498A-CC7E87642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05BFA1-5FBD-5E3A-C95E-40DD32B26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932E6-DDF2-3E43-AB1B-8FF9B72D6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043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5F9654-E82C-1FF2-332E-2D5C6FA97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06A94-5ADE-EFEE-2B7A-5E9D9BB8C0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4620D-438B-F3CC-B452-9F2869CD3A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589CC-0A03-2747-A63A-136245A99241}" type="datetimeFigureOut">
              <a:rPr lang="en-US" smtClean="0"/>
              <a:t>8/31/23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54A0B-22D2-CEB9-3A32-C1D8CDF00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AAF45-8D2D-CB34-B7E3-C547A6BE95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932E6-DDF2-3E43-AB1B-8FF9B72D6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87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coral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21800"/>
            <a:ext cx="11360800" cy="8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3200"/>
              <a:buFont typeface="Playfair Display"/>
              <a:buNone/>
              <a:defRPr sz="3200" b="1">
                <a:solidFill>
                  <a:srgbClr val="CC0000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333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333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333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333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333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333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333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333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333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153DE-0592-CAD5-6232-ACEC47DC35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2848AD-CBB9-6104-ABA2-7628452966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id="{4826BCE4-C518-04F3-0113-5259B38002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" t="36367" r="2094"/>
          <a:stretch/>
        </p:blipFill>
        <p:spPr>
          <a:xfrm>
            <a:off x="-1" y="0"/>
            <a:ext cx="12192001" cy="57356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2EBD3BA-B8CF-6010-0390-D81D61D98094}"/>
              </a:ext>
            </a:extLst>
          </p:cNvPr>
          <p:cNvSpPr txBox="1"/>
          <p:nvPr/>
        </p:nvSpPr>
        <p:spPr>
          <a:xfrm>
            <a:off x="240145" y="5960676"/>
            <a:ext cx="1106625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>
                <a:latin typeface="Buckeye Serif"/>
                <a:ea typeface="Buckeye Serif" pitchFamily="2" charset="0"/>
              </a:rPr>
              <a:t>Welcome Back Engineers – Meeting 1</a:t>
            </a:r>
          </a:p>
        </p:txBody>
      </p:sp>
    </p:spTree>
    <p:extLst>
      <p:ext uri="{BB962C8B-B14F-4D97-AF65-F5344CB8AC3E}">
        <p14:creationId xmlns:p14="http://schemas.microsoft.com/office/powerpoint/2010/main" val="2686016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 txBox="1">
            <a:spLocks noGrp="1"/>
          </p:cNvSpPr>
          <p:nvPr>
            <p:ph type="title"/>
          </p:nvPr>
        </p:nvSpPr>
        <p:spPr>
          <a:xfrm>
            <a:off x="415600" y="521800"/>
            <a:ext cx="11360800" cy="83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Attendance</a:t>
            </a:r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8965" indent="-456565">
              <a:lnSpc>
                <a:spcPct val="150000"/>
              </a:lnSpc>
            </a:pPr>
            <a:r>
              <a:rPr lang="en"/>
              <a:t>Attendance is required! Your org can have one unexcused absence per semester</a:t>
            </a:r>
            <a:endParaRPr lang="en-US"/>
          </a:p>
          <a:p>
            <a:pPr marL="608965" indent="-456565">
              <a:lnSpc>
                <a:spcPct val="150000"/>
              </a:lnSpc>
            </a:pPr>
            <a:r>
              <a:rPr lang="en"/>
              <a:t>There is a spread sheet with the attendance log for the semester on the website</a:t>
            </a:r>
            <a:endParaRPr lang="en-US"/>
          </a:p>
          <a:p>
            <a:pPr marL="608965" indent="-456565">
              <a:lnSpc>
                <a:spcPct val="150000"/>
              </a:lnSpc>
            </a:pPr>
            <a:r>
              <a:rPr lang="en"/>
              <a:t>You can use this form to check if your attendance was logged for a certain meeting, and see if you have already missed a meeting</a:t>
            </a:r>
            <a:endParaRPr lang="en-US"/>
          </a:p>
          <a:p>
            <a:pPr marL="608965" indent="-456565">
              <a:lnSpc>
                <a:spcPct val="150000"/>
              </a:lnSpc>
            </a:pPr>
            <a:r>
              <a:rPr lang="en"/>
              <a:t>If you ever see a mistake with this form, reach out to Weston (ruffer.9@osu.edu)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23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8"/>
          <p:cNvSpPr txBox="1">
            <a:spLocks noGrp="1"/>
          </p:cNvSpPr>
          <p:nvPr>
            <p:ph type="title"/>
          </p:nvPr>
        </p:nvSpPr>
        <p:spPr>
          <a:xfrm>
            <a:off x="203200" y="520067"/>
            <a:ext cx="11360800" cy="83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Website</a:t>
            </a:r>
            <a:endParaRPr/>
          </a:p>
        </p:txBody>
      </p:sp>
      <p:pic>
        <p:nvPicPr>
          <p:cNvPr id="163" name="Google Shape;16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1567934"/>
            <a:ext cx="11785599" cy="40555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6504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0"/>
          <p:cNvSpPr txBox="1">
            <a:spLocks noGrp="1"/>
          </p:cNvSpPr>
          <p:nvPr>
            <p:ph type="title"/>
          </p:nvPr>
        </p:nvSpPr>
        <p:spPr>
          <a:xfrm>
            <a:off x="415600" y="521800"/>
            <a:ext cx="11360800" cy="83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Paper SOV</a:t>
            </a:r>
            <a:endParaRPr/>
          </a:p>
        </p:txBody>
      </p:sp>
      <p:sp>
        <p:nvSpPr>
          <p:cNvPr id="175" name="Google Shape;175;p3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endParaRPr/>
          </a:p>
        </p:txBody>
      </p:sp>
      <p:pic>
        <p:nvPicPr>
          <p:cNvPr id="176" name="Google Shape;17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8900" y="1481600"/>
            <a:ext cx="3754200" cy="48856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4988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/>
          <p:cNvSpPr txBox="1">
            <a:spLocks noGrp="1"/>
          </p:cNvSpPr>
          <p:nvPr>
            <p:ph type="title"/>
          </p:nvPr>
        </p:nvSpPr>
        <p:spPr>
          <a:xfrm>
            <a:off x="415600" y="521800"/>
            <a:ext cx="11360800" cy="83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Online SOV</a:t>
            </a:r>
            <a:endParaRPr/>
          </a:p>
        </p:txBody>
      </p:sp>
      <p:sp>
        <p:nvSpPr>
          <p:cNvPr id="182" name="Google Shape;182;p3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endParaRPr/>
          </a:p>
        </p:txBody>
      </p:sp>
      <p:pic>
        <p:nvPicPr>
          <p:cNvPr id="183" name="Google Shape;18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067" y="3153833"/>
            <a:ext cx="2280467" cy="2719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9139" y="1866867"/>
            <a:ext cx="2485568" cy="3550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9901" y="1239933"/>
            <a:ext cx="2707100" cy="5101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75000" y="2086418"/>
            <a:ext cx="3035699" cy="3455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8800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 txBox="1">
            <a:spLocks noGrp="1"/>
          </p:cNvSpPr>
          <p:nvPr>
            <p:ph type="title"/>
          </p:nvPr>
        </p:nvSpPr>
        <p:spPr>
          <a:xfrm>
            <a:off x="415600" y="521800"/>
            <a:ext cx="11360800" cy="83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Get ECouncil Volunteers for Your Event</a:t>
            </a:r>
            <a:endParaRPr/>
          </a:p>
        </p:txBody>
      </p:sp>
      <p:sp>
        <p:nvSpPr>
          <p:cNvPr id="192" name="Google Shape;192;p3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8965" indent="-456565">
              <a:lnSpc>
                <a:spcPct val="150000"/>
              </a:lnSpc>
            </a:pPr>
            <a:r>
              <a:rPr lang="en"/>
              <a:t>To have your event recognized by </a:t>
            </a:r>
            <a:r>
              <a:rPr lang="en" err="1"/>
              <a:t>ECouncil</a:t>
            </a:r>
            <a:r>
              <a:rPr lang="en"/>
              <a:t> for volunteer hours, there is a form you have to fill out</a:t>
            </a:r>
            <a:endParaRPr lang="en-US"/>
          </a:p>
          <a:p>
            <a:pPr marL="608965" indent="-456565">
              <a:lnSpc>
                <a:spcPct val="150000"/>
              </a:lnSpc>
            </a:pPr>
            <a:r>
              <a:rPr lang="en"/>
              <a:t>If your event is approved, it will be posted to the website and advertised in meetings</a:t>
            </a:r>
            <a:endParaRPr/>
          </a:p>
          <a:p>
            <a:pPr marL="608965" indent="-456565">
              <a:lnSpc>
                <a:spcPct val="150000"/>
              </a:lnSpc>
            </a:pPr>
            <a:r>
              <a:rPr lang="en"/>
              <a:t>This form can be found under the “volunteer opportunities” tab and then “Request Volunteers”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97449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92BAC-F5E5-F9E2-469E-DFA2BF6B6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can your org get money?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969560-FAB6-B9EA-05CB-89180C47A6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94665" indent="-342900">
              <a:buFont typeface="+mj-lt"/>
              <a:buAutoNum type="arabicPeriod"/>
            </a:pPr>
            <a:r>
              <a:rPr lang="en-US"/>
              <a:t>Early Registration – If your org registers promptly and gets all their forms in before Oct 1st, your org gets a bonus (Amount still being budgeted)</a:t>
            </a:r>
          </a:p>
          <a:p>
            <a:pPr marL="494665" indent="-342900">
              <a:buFont typeface="+mj-lt"/>
              <a:buAutoNum type="arabicPeriod"/>
            </a:pPr>
            <a:r>
              <a:rPr lang="en-US"/>
              <a:t>Volunteering at Registered Events – This gives your org involvement points which can be redeemed for $50 per hour worked at each event by each volunteer. These are the points you can use to make a fund request with at the end of each semester (a maximum amount is being budgeted).</a:t>
            </a:r>
          </a:p>
          <a:p>
            <a:pPr marL="494665" indent="-342900">
              <a:buFont typeface="+mj-lt"/>
              <a:buAutoNum type="arabicPeriod"/>
            </a:pPr>
            <a:r>
              <a:rPr lang="en-US"/>
              <a:t>Working the Career Fair! – 6 Committee chairs are given $100/</a:t>
            </a:r>
            <a:r>
              <a:rPr lang="en-US" err="1"/>
              <a:t>hr</a:t>
            </a:r>
            <a:r>
              <a:rPr lang="en-US"/>
              <a:t> (max of 10hrs) and volunteers are given $50/</a:t>
            </a:r>
            <a:r>
              <a:rPr lang="en-US" err="1"/>
              <a:t>hr</a:t>
            </a:r>
            <a:r>
              <a:rPr lang="en-US"/>
              <a:t> during the event. These funds are directly paid to their orgs.</a:t>
            </a:r>
          </a:p>
          <a:p>
            <a:pPr marL="494665" indent="-342900">
              <a:buFont typeface="+mj-lt"/>
              <a:buAutoNum type="arabicPeriod"/>
            </a:pPr>
            <a:r>
              <a:rPr lang="en-US" err="1"/>
              <a:t>ArchE</a:t>
            </a:r>
            <a:r>
              <a:rPr lang="en-US"/>
              <a:t> Week – Hold an event during </a:t>
            </a:r>
            <a:r>
              <a:rPr lang="en-US" err="1"/>
              <a:t>ArchE</a:t>
            </a:r>
            <a:r>
              <a:rPr lang="en-US"/>
              <a:t> Week and get reimburse up to (maximun amount to be budgeted) for your event. </a:t>
            </a:r>
          </a:p>
          <a:p>
            <a:pPr marL="494665" indent="-342900">
              <a:buFont typeface="+mj-lt"/>
              <a:buAutoNum type="arabicPeriod"/>
            </a:pPr>
            <a:r>
              <a:rPr lang="en-US"/>
              <a:t>SOA </a:t>
            </a:r>
            <a:r>
              <a:rPr lang="en-US" err="1"/>
              <a:t>ECouncil</a:t>
            </a:r>
            <a:r>
              <a:rPr lang="en-US"/>
              <a:t> Awards – Create a presentation on why your org deserves a number of awards we give out at the end of each year. These awards run up to $1000+ for your org.</a:t>
            </a:r>
          </a:p>
        </p:txBody>
      </p:sp>
    </p:spTree>
    <p:extLst>
      <p:ext uri="{BB962C8B-B14F-4D97-AF65-F5344CB8AC3E}">
        <p14:creationId xmlns:p14="http://schemas.microsoft.com/office/powerpoint/2010/main" val="2854340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3"/>
          <p:cNvSpPr txBox="1">
            <a:spLocks noGrp="1"/>
          </p:cNvSpPr>
          <p:nvPr>
            <p:ph type="title"/>
          </p:nvPr>
        </p:nvSpPr>
        <p:spPr>
          <a:xfrm>
            <a:off x="415600" y="521800"/>
            <a:ext cx="11360800" cy="83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Volunteer Hours</a:t>
            </a:r>
            <a:endParaRPr/>
          </a:p>
        </p:txBody>
      </p:sp>
      <p:sp>
        <p:nvSpPr>
          <p:cNvPr id="198" name="Google Shape;198;p3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8965" indent="-456565">
              <a:lnSpc>
                <a:spcPct val="150000"/>
              </a:lnSpc>
            </a:pPr>
            <a:r>
              <a:rPr lang="en"/>
              <a:t>Volunteer hours submitted must be from </a:t>
            </a:r>
            <a:r>
              <a:rPr lang="en" err="1"/>
              <a:t>ECouncil</a:t>
            </a:r>
            <a:r>
              <a:rPr lang="en"/>
              <a:t> sponsored events, which can be found on the “Volunteer Opportunities” tab on the site and the meeting slides</a:t>
            </a:r>
            <a:endParaRPr lang="en-US"/>
          </a:p>
          <a:p>
            <a:pPr marL="608965" indent="-456565">
              <a:lnSpc>
                <a:spcPct val="150000"/>
              </a:lnSpc>
            </a:pPr>
            <a:r>
              <a:rPr lang="en"/>
              <a:t>To submit volunteer hours, both an online and a paper form must be completed. The paper copy must have the event coordinator signature and a picture of it must be uploaded with the form</a:t>
            </a:r>
            <a:endParaRPr/>
          </a:p>
          <a:p>
            <a:pPr marL="608965" indent="-456565">
              <a:lnSpc>
                <a:spcPct val="150000"/>
              </a:lnSpc>
            </a:pPr>
            <a:r>
              <a:rPr lang="en"/>
              <a:t>The SOV form can be found on the website under “Documents” and then “Volunteer Hours”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84735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4"/>
          <p:cNvSpPr txBox="1">
            <a:spLocks noGrp="1"/>
          </p:cNvSpPr>
          <p:nvPr>
            <p:ph type="title"/>
          </p:nvPr>
        </p:nvSpPr>
        <p:spPr>
          <a:xfrm>
            <a:off x="415600" y="521800"/>
            <a:ext cx="11360800" cy="83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Involvement Points</a:t>
            </a:r>
            <a:endParaRPr/>
          </a:p>
        </p:txBody>
      </p:sp>
      <p:sp>
        <p:nvSpPr>
          <p:cNvPr id="204" name="Google Shape;204;p3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"/>
              <a:t>Your org can also earn points to be fund requested on by attending ECouncil committee events!</a:t>
            </a:r>
            <a:endParaRPr/>
          </a:p>
          <a:p>
            <a:pPr>
              <a:lnSpc>
                <a:spcPct val="150000"/>
              </a:lnSpc>
            </a:pPr>
            <a:r>
              <a:rPr lang="en"/>
              <a:t>One point per person who attends from your org, up to 5 points</a:t>
            </a:r>
            <a:endParaRPr/>
          </a:p>
          <a:p>
            <a:pPr>
              <a:lnSpc>
                <a:spcPct val="150000"/>
              </a:lnSpc>
            </a:pPr>
            <a:r>
              <a:rPr lang="en"/>
              <a:t>Each person who attends (unless more than 5) needs to fill out the involvement points form, located on the site.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35046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5"/>
          <p:cNvSpPr txBox="1">
            <a:spLocks noGrp="1"/>
          </p:cNvSpPr>
          <p:nvPr>
            <p:ph type="title"/>
          </p:nvPr>
        </p:nvSpPr>
        <p:spPr>
          <a:xfrm>
            <a:off x="415600" y="521800"/>
            <a:ext cx="11360800" cy="83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Checking Volunteer Hours</a:t>
            </a:r>
            <a:endParaRPr/>
          </a:p>
        </p:txBody>
      </p:sp>
      <p:sp>
        <p:nvSpPr>
          <p:cNvPr id="210" name="Google Shape;210;p3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8965" indent="-456565">
              <a:lnSpc>
                <a:spcPct val="150000"/>
              </a:lnSpc>
            </a:pPr>
            <a:r>
              <a:rPr lang="en"/>
              <a:t>There is a summary sheet of all recorded volunteer hours/involvement points that orgs are eligible to make a fund request for on the site</a:t>
            </a:r>
            <a:endParaRPr lang="en-US"/>
          </a:p>
          <a:p>
            <a:pPr marL="608965" indent="-456565">
              <a:lnSpc>
                <a:spcPct val="150000"/>
              </a:lnSpc>
            </a:pPr>
            <a:r>
              <a:rPr lang="en"/>
              <a:t>This form shows the number of hours you can request in addition to request elegibility for the semester.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64394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7"/>
          <p:cNvSpPr txBox="1">
            <a:spLocks noGrp="1"/>
          </p:cNvSpPr>
          <p:nvPr>
            <p:ph type="title"/>
          </p:nvPr>
        </p:nvSpPr>
        <p:spPr>
          <a:xfrm>
            <a:off x="415600" y="396167"/>
            <a:ext cx="11360800" cy="83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Fund Request Requirements</a:t>
            </a:r>
            <a:endParaRPr/>
          </a:p>
        </p:txBody>
      </p:sp>
      <p:sp>
        <p:nvSpPr>
          <p:cNvPr id="226" name="Google Shape;226;p37"/>
          <p:cNvSpPr txBox="1">
            <a:spLocks noGrp="1"/>
          </p:cNvSpPr>
          <p:nvPr>
            <p:ph type="body" idx="1"/>
          </p:nvPr>
        </p:nvSpPr>
        <p:spPr>
          <a:xfrm>
            <a:off x="415600" y="1418700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8965" indent="-456565">
              <a:lnSpc>
                <a:spcPct val="150000"/>
              </a:lnSpc>
            </a:pPr>
            <a:r>
              <a:rPr lang="en"/>
              <a:t>In order to be eligible to fund request, there are a few requirements that must be met:</a:t>
            </a:r>
            <a:endParaRPr lang="en-US"/>
          </a:p>
          <a:p>
            <a:pPr marL="1218565" lvl="1" indent="-422910">
              <a:lnSpc>
                <a:spcPct val="150000"/>
              </a:lnSpc>
              <a:spcBef>
                <a:spcPts val="0"/>
              </a:spcBef>
            </a:pPr>
            <a:r>
              <a:rPr lang="en" sz="1850" b="1"/>
              <a:t>FUND REQUEST MEETING IS </a:t>
            </a:r>
            <a:endParaRPr sz="1850" b="1"/>
          </a:p>
          <a:p>
            <a:pPr marL="1218565" lvl="1" indent="-440055">
              <a:spcBef>
                <a:spcPts val="0"/>
              </a:spcBef>
              <a:buSzPts val="1600"/>
            </a:pPr>
            <a:r>
              <a:rPr lang="en" sz="2100"/>
              <a:t>Your student org must be registered for this semester and should have been registered last semester</a:t>
            </a:r>
            <a:endParaRPr sz="2100"/>
          </a:p>
          <a:p>
            <a:pPr marL="1218565" lvl="1" indent="-440055">
              <a:spcBef>
                <a:spcPts val="0"/>
              </a:spcBef>
              <a:buSzPts val="1600"/>
            </a:pPr>
            <a:r>
              <a:rPr lang="en" sz="2100"/>
              <a:t>You can only fund request every other semester, so if you fund request in the spring you cannot fund request in the fall</a:t>
            </a:r>
            <a:endParaRPr sz="2100"/>
          </a:p>
          <a:p>
            <a:pPr marL="1218565" lvl="1" indent="-440055">
              <a:spcBef>
                <a:spcPts val="0"/>
              </a:spcBef>
              <a:buSzPts val="1600"/>
            </a:pPr>
            <a:r>
              <a:rPr lang="en" sz="2100"/>
              <a:t>Your org is allowed to miss one meeting a semester, other than that you must have perfect meeting attendance in order to fund request</a:t>
            </a:r>
            <a:endParaRPr sz="2100"/>
          </a:p>
          <a:p>
            <a:pPr marL="1218565" lvl="1" indent="-440055">
              <a:spcBef>
                <a:spcPts val="0"/>
              </a:spcBef>
              <a:buSzPts val="1600"/>
            </a:pPr>
            <a:r>
              <a:rPr lang="en" sz="2100"/>
              <a:t>During the fund request meeting, you will present a </a:t>
            </a:r>
            <a:r>
              <a:rPr lang="en" sz="2100" err="1"/>
              <a:t>powerpoint</a:t>
            </a:r>
            <a:r>
              <a:rPr lang="en" sz="2100"/>
              <a:t> and the majority of the general body must approve your request</a:t>
            </a:r>
            <a:endParaRPr sz="2100"/>
          </a:p>
          <a:p>
            <a:pPr marL="1218565" lvl="1" indent="-440055">
              <a:lnSpc>
                <a:spcPct val="150000"/>
              </a:lnSpc>
              <a:spcBef>
                <a:spcPts val="0"/>
              </a:spcBef>
              <a:buSzPts val="1600"/>
            </a:pPr>
            <a:r>
              <a:rPr lang="en" sz="2100"/>
              <a:t>You can only request for the volunteer hours you have</a:t>
            </a:r>
            <a:endParaRPr sz="2100"/>
          </a:p>
          <a:p>
            <a:pPr marL="608965" indent="0">
              <a:lnSpc>
                <a:spcPct val="150000"/>
              </a:lnSpc>
              <a:spcBef>
                <a:spcPts val="2133"/>
              </a:spcBef>
              <a:buNone/>
            </a:pPr>
            <a:endParaRPr/>
          </a:p>
          <a:p>
            <a:pPr marL="0" indent="0">
              <a:spcBef>
                <a:spcPts val="2133"/>
              </a:spcBef>
              <a:buNone/>
            </a:pPr>
            <a:endParaRPr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4532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3923D1B-47AE-8882-BC1D-127D7E5E7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0384" y="129020"/>
            <a:ext cx="781050" cy="781050"/>
          </a:xfrm>
          <a:prstGeom prst="rect">
            <a:avLst/>
          </a:prstGeom>
        </p:spPr>
      </p:pic>
      <p:pic>
        <p:nvPicPr>
          <p:cNvPr id="5" name="Picture 5" descr="Qr code&#10;&#10;Description automatically generated">
            <a:extLst>
              <a:ext uri="{FF2B5EF4-FFF2-40B4-BE49-F238E27FC236}">
                <a16:creationId xmlns:a16="http://schemas.microsoft.com/office/drawing/2014/main" id="{9D461A9C-2B2A-C99B-8DEC-1632E18CD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6290" y="2434819"/>
            <a:ext cx="2952750" cy="2952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59AE73-8EB9-8D60-CAD6-844B41C50239}"/>
              </a:ext>
            </a:extLst>
          </p:cNvPr>
          <p:cNvSpPr txBox="1"/>
          <p:nvPr/>
        </p:nvSpPr>
        <p:spPr>
          <a:xfrm>
            <a:off x="7421479" y="1175084"/>
            <a:ext cx="274320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solidFill>
                  <a:srgbClr val="CC0000"/>
                </a:solidFill>
                <a:latin typeface="Playfair Display"/>
              </a:rPr>
              <a:t>Join the GroupMe!</a:t>
            </a:r>
            <a:endParaRPr lang="en-US">
              <a:cs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D686D1-127B-4026-FBD5-12E1FC0D5262}"/>
              </a:ext>
            </a:extLst>
          </p:cNvPr>
          <p:cNvSpPr txBox="1"/>
          <p:nvPr/>
        </p:nvSpPr>
        <p:spPr>
          <a:xfrm>
            <a:off x="2468479" y="1425742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CC0000"/>
                </a:solidFill>
                <a:latin typeface="Playfair Display"/>
              </a:rPr>
              <a:t>Attendance </a:t>
            </a:r>
            <a:endParaRPr lang="en-US"/>
          </a:p>
        </p:txBody>
      </p:sp>
      <p:pic>
        <p:nvPicPr>
          <p:cNvPr id="2" name="Picture 1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843B834B-FEF7-307A-9FF1-54D9B9EEDB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073" y="2183230"/>
            <a:ext cx="3467434" cy="346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601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8"/>
          <p:cNvSpPr txBox="1">
            <a:spLocks noGrp="1"/>
          </p:cNvSpPr>
          <p:nvPr>
            <p:ph type="title"/>
          </p:nvPr>
        </p:nvSpPr>
        <p:spPr>
          <a:xfrm>
            <a:off x="415600" y="521800"/>
            <a:ext cx="11360800" cy="83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Fund Request Procedure</a:t>
            </a:r>
            <a:endParaRPr/>
          </a:p>
        </p:txBody>
      </p:sp>
      <p:sp>
        <p:nvSpPr>
          <p:cNvPr id="232" name="Google Shape;232;p3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"/>
              <a:t>Things to check before fund requesting:</a:t>
            </a:r>
            <a:endParaRPr/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"/>
              <a:t>If your student org is registered</a:t>
            </a:r>
            <a:endParaRPr/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"/>
              <a:t>When you student org last fund requested</a:t>
            </a:r>
            <a:endParaRPr/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"/>
              <a:t>What your attendance was last semester</a:t>
            </a:r>
            <a:endParaRPr/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"/>
              <a:t>How many volunteer hours you have</a:t>
            </a:r>
            <a:endParaRPr/>
          </a:p>
          <a:p>
            <a:pPr>
              <a:lnSpc>
                <a:spcPct val="150000"/>
              </a:lnSpc>
            </a:pPr>
            <a:r>
              <a:rPr lang="en"/>
              <a:t>Fund Request forms can be found under the “Pertinent Document” tab and then “Fund Requests”</a:t>
            </a:r>
            <a:endParaRPr/>
          </a:p>
          <a:p>
            <a:pPr>
              <a:buClr>
                <a:srgbClr val="595959"/>
              </a:buClr>
              <a:buFont typeface="Arial"/>
              <a:buChar char="●"/>
            </a:pPr>
            <a:r>
              <a:rPr lang="en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 template for fund requesting presentations can be found on the website</a:t>
            </a:r>
            <a:endParaRPr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lvl="1">
              <a:spcBef>
                <a:spcPts val="0"/>
              </a:spcBef>
              <a:buClr>
                <a:srgbClr val="595959"/>
              </a:buClr>
              <a:buFont typeface="Arial"/>
              <a:buChar char="○"/>
            </a:pPr>
            <a:r>
              <a:rPr lang="en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Under “Pertinent Documents”, then “Fund Requesting”</a:t>
            </a:r>
            <a:endParaRPr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595959"/>
              </a:buClr>
              <a:buFont typeface="Arial"/>
              <a:buChar char="●"/>
            </a:pPr>
            <a:r>
              <a:rPr lang="en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 volunteer hour = $50</a:t>
            </a:r>
            <a:endParaRPr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4345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9"/>
          <p:cNvSpPr txBox="1">
            <a:spLocks noGrp="1"/>
          </p:cNvSpPr>
          <p:nvPr>
            <p:ph type="title"/>
          </p:nvPr>
        </p:nvSpPr>
        <p:spPr>
          <a:xfrm>
            <a:off x="415600" y="521800"/>
            <a:ext cx="11360800" cy="83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/>
          </a:p>
        </p:txBody>
      </p:sp>
      <p:sp>
        <p:nvSpPr>
          <p:cNvPr id="238" name="Google Shape;238;p3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endParaRPr/>
          </a:p>
        </p:txBody>
      </p:sp>
      <p:pic>
        <p:nvPicPr>
          <p:cNvPr id="239" name="Google Shape;239;p39"/>
          <p:cNvPicPr preferRelativeResize="0"/>
          <p:nvPr/>
        </p:nvPicPr>
        <p:blipFill rotWithShape="1">
          <a:blip r:embed="rId3">
            <a:alphaModFix/>
          </a:blip>
          <a:srcRect t="6305"/>
          <a:stretch/>
        </p:blipFill>
        <p:spPr>
          <a:xfrm>
            <a:off x="195367" y="268967"/>
            <a:ext cx="3855668" cy="6425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9"/>
          <p:cNvPicPr preferRelativeResize="0"/>
          <p:nvPr/>
        </p:nvPicPr>
        <p:blipFill rotWithShape="1">
          <a:blip r:embed="rId4">
            <a:alphaModFix/>
          </a:blip>
          <a:srcRect t="6305"/>
          <a:stretch/>
        </p:blipFill>
        <p:spPr>
          <a:xfrm>
            <a:off x="4113867" y="268967"/>
            <a:ext cx="3855668" cy="6425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9"/>
          <p:cNvPicPr preferRelativeResize="0"/>
          <p:nvPr/>
        </p:nvPicPr>
        <p:blipFill rotWithShape="1">
          <a:blip r:embed="rId5">
            <a:alphaModFix/>
          </a:blip>
          <a:srcRect t="6227" b="43589"/>
          <a:stretch/>
        </p:blipFill>
        <p:spPr>
          <a:xfrm>
            <a:off x="8159801" y="0"/>
            <a:ext cx="3855668" cy="266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9"/>
          <p:cNvPicPr preferRelativeResize="0"/>
          <p:nvPr/>
        </p:nvPicPr>
        <p:blipFill rotWithShape="1">
          <a:blip r:embed="rId6">
            <a:alphaModFix/>
          </a:blip>
          <a:srcRect t="10998" b="17022"/>
          <a:stretch/>
        </p:blipFill>
        <p:spPr>
          <a:xfrm>
            <a:off x="8159801" y="2499533"/>
            <a:ext cx="3855668" cy="4195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3732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7D321-79D4-0455-E7CC-EA7F1243B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Expectations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520CED-7357-489D-BDA3-2C18C4862E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08965" indent="-456565"/>
            <a:r>
              <a:rPr lang="en-US"/>
              <a:t>Pay attention to updates in the GroupMe</a:t>
            </a:r>
          </a:p>
          <a:p>
            <a:pPr marL="608965" indent="-456565">
              <a:lnSpc>
                <a:spcPct val="114999"/>
              </a:lnSpc>
            </a:pPr>
            <a:r>
              <a:rPr lang="en-US"/>
              <a:t>Sign up for our newsletter</a:t>
            </a:r>
          </a:p>
          <a:p>
            <a:pPr marL="608965" indent="-456565">
              <a:lnSpc>
                <a:spcPct val="114999"/>
              </a:lnSpc>
            </a:pPr>
            <a:r>
              <a:rPr lang="en-US"/>
              <a:t>Communicate any problems ASAP</a:t>
            </a:r>
          </a:p>
          <a:p>
            <a:pPr marL="608965" indent="-456565">
              <a:lnSpc>
                <a:spcPct val="114999"/>
              </a:lnSpc>
            </a:pPr>
            <a:r>
              <a:rPr lang="en-US"/>
              <a:t>Each org is required to have a representative at every meeting</a:t>
            </a:r>
          </a:p>
          <a:p>
            <a:pPr marL="1218565" lvl="1" indent="-422910">
              <a:lnSpc>
                <a:spcPct val="114999"/>
              </a:lnSpc>
            </a:pPr>
            <a:r>
              <a:rPr lang="en-US" sz="1850"/>
              <a:t>One absence allowed per semester</a:t>
            </a:r>
          </a:p>
        </p:txBody>
      </p:sp>
    </p:spTree>
    <p:extLst>
      <p:ext uri="{BB962C8B-B14F-4D97-AF65-F5344CB8AC3E}">
        <p14:creationId xmlns:p14="http://schemas.microsoft.com/office/powerpoint/2010/main" val="20565270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0C26F-A51A-039F-46A3-A628D6362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Communication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08159-A952-343D-48C5-C271851DE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Main communication will be sent through bi-weekly newsletters</a:t>
            </a:r>
          </a:p>
          <a:p>
            <a:r>
              <a:rPr lang="en-US">
                <a:cs typeface="Calibri"/>
              </a:rPr>
              <a:t>Last minute communication will be sent through </a:t>
            </a:r>
            <a:r>
              <a:rPr lang="en-US" err="1">
                <a:cs typeface="Calibri"/>
              </a:rPr>
              <a:t>groupme</a:t>
            </a:r>
            <a:r>
              <a:rPr lang="en-US">
                <a:cs typeface="Calibri"/>
              </a:rPr>
              <a:t>.</a:t>
            </a:r>
          </a:p>
          <a:p>
            <a:r>
              <a:rPr lang="en-US">
                <a:cs typeface="Calibri"/>
              </a:rPr>
              <a:t>Its important to be on both platforms</a:t>
            </a:r>
          </a:p>
        </p:txBody>
      </p:sp>
      <p:pic>
        <p:nvPicPr>
          <p:cNvPr id="4" name="Picture 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A953D5EE-6F0A-B695-72D9-E6F541575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002" y="3016408"/>
            <a:ext cx="3683857" cy="368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43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F013C-8152-9950-46F8-63EF1D118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305" y="2761415"/>
            <a:ext cx="7387390" cy="1335589"/>
          </a:xfrm>
        </p:spPr>
        <p:txBody>
          <a:bodyPr>
            <a:no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  <a:cs typeface="Calibri Light"/>
              </a:rPr>
              <a:t>Committee Chair Positions Need!</a:t>
            </a:r>
          </a:p>
        </p:txBody>
      </p:sp>
    </p:spTree>
    <p:extLst>
      <p:ext uri="{BB962C8B-B14F-4D97-AF65-F5344CB8AC3E}">
        <p14:creationId xmlns:p14="http://schemas.microsoft.com/office/powerpoint/2010/main" val="1484603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AA7AD-1A02-2440-C332-961B75FC9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Positions needed: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B78E8-6EA5-835E-BEC7-800BF0CF0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Events</a:t>
            </a:r>
          </a:p>
          <a:p>
            <a:r>
              <a:rPr lang="en-US">
                <a:cs typeface="Calibri"/>
              </a:rPr>
              <a:t>Wellness</a:t>
            </a:r>
          </a:p>
          <a:p>
            <a:r>
              <a:rPr lang="en-US">
                <a:cs typeface="Calibri"/>
              </a:rPr>
              <a:t>Social Media and Outreach</a:t>
            </a:r>
          </a:p>
          <a:p>
            <a:r>
              <a:rPr lang="en-US">
                <a:cs typeface="Calibri"/>
              </a:rPr>
              <a:t>Equality and Inclusion Chair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Former chairs will be given priority</a:t>
            </a:r>
          </a:p>
        </p:txBody>
      </p:sp>
    </p:spTree>
    <p:extLst>
      <p:ext uri="{BB962C8B-B14F-4D97-AF65-F5344CB8AC3E}">
        <p14:creationId xmlns:p14="http://schemas.microsoft.com/office/powerpoint/2010/main" val="11361849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699A5-CB92-ECED-2BFB-43C54347C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Special Announcements</a:t>
            </a:r>
          </a:p>
        </p:txBody>
      </p:sp>
    </p:spTree>
    <p:extLst>
      <p:ext uri="{BB962C8B-B14F-4D97-AF65-F5344CB8AC3E}">
        <p14:creationId xmlns:p14="http://schemas.microsoft.com/office/powerpoint/2010/main" val="34812609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77E41-F58C-5AB2-0C23-68021F2AF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Maker Space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B279C-56FA-3123-3F3A-83870F8EB1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08965" indent="-456565"/>
            <a:r>
              <a:rPr lang="en-US" sz="2800"/>
              <a:t>Stayed tuned! Coming soon!</a:t>
            </a:r>
          </a:p>
          <a:p>
            <a:pPr marL="608965" indent="-456565">
              <a:lnSpc>
                <a:spcPct val="114999"/>
              </a:lnSpc>
            </a:pPr>
            <a:r>
              <a:rPr lang="en-US" sz="2800"/>
              <a:t>Opening in January</a:t>
            </a:r>
          </a:p>
          <a:p>
            <a:pPr marL="608965" indent="-456565">
              <a:lnSpc>
                <a:spcPct val="114999"/>
              </a:lnSpc>
            </a:pPr>
            <a:r>
              <a:rPr lang="en-US" sz="2800"/>
              <a:t>Looking to hire students</a:t>
            </a:r>
          </a:p>
        </p:txBody>
      </p:sp>
    </p:spTree>
    <p:extLst>
      <p:ext uri="{BB962C8B-B14F-4D97-AF65-F5344CB8AC3E}">
        <p14:creationId xmlns:p14="http://schemas.microsoft.com/office/powerpoint/2010/main" val="29082353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BF8A7-E999-8A36-BFAD-3A461C027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</a:t>
            </a:r>
            <a:r>
              <a:rPr lang="en-US" err="1"/>
              <a:t>LeaderShape</a:t>
            </a:r>
            <a:r>
              <a:rPr lang="en-US"/>
              <a:t> Institute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871679-AD79-19E4-836E-F16E4DC4A0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08965" indent="-456565"/>
            <a:r>
              <a:rPr lang="en-US" sz="2400"/>
              <a:t>Fall break (Oct 12th-15th)</a:t>
            </a:r>
          </a:p>
          <a:p>
            <a:pPr marL="608965" indent="-456565">
              <a:lnSpc>
                <a:spcPct val="114999"/>
              </a:lnSpc>
            </a:pPr>
            <a:r>
              <a:rPr lang="en-US" sz="2400"/>
              <a:t>designed for students seeking to develop their leadership capabilities and make an impact on campus.</a:t>
            </a:r>
          </a:p>
          <a:p>
            <a:pPr marL="608965" indent="-456565">
              <a:lnSpc>
                <a:spcPct val="114999"/>
              </a:lnSpc>
            </a:pPr>
            <a:r>
              <a:rPr lang="en-US" sz="2400"/>
              <a:t>go.osu.edu/</a:t>
            </a:r>
            <a:r>
              <a:rPr lang="en-US" sz="2400" err="1"/>
              <a:t>LeaderShapeOSU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373708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F013C-8152-9950-46F8-63EF1D118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858" y="2761415"/>
            <a:ext cx="9262311" cy="1335589"/>
          </a:xfrm>
        </p:spPr>
        <p:txBody>
          <a:bodyPr>
            <a:no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  <a:cs typeface="Calibri Light"/>
              </a:rPr>
              <a:t>Next Meeting: Monday, Sept 11th, 2023 @ 6 p.m. in Scott Labs E1025</a:t>
            </a:r>
          </a:p>
        </p:txBody>
      </p:sp>
    </p:spTree>
    <p:extLst>
      <p:ext uri="{BB962C8B-B14F-4D97-AF65-F5344CB8AC3E}">
        <p14:creationId xmlns:p14="http://schemas.microsoft.com/office/powerpoint/2010/main" val="1437589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F7D59-D2E7-6BD1-BBFB-A90B86B3B4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Introductions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4A4ED3-7549-F50A-79FA-9FB6675041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2023-2024 E-council Exec Team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115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3923D1B-47AE-8882-BC1D-127D7E5E7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0384" y="129020"/>
            <a:ext cx="781050" cy="781050"/>
          </a:xfrm>
          <a:prstGeom prst="rect">
            <a:avLst/>
          </a:prstGeom>
        </p:spPr>
      </p:pic>
      <p:pic>
        <p:nvPicPr>
          <p:cNvPr id="5" name="Picture 5" descr="Qr code&#10;&#10;Description automatically generated">
            <a:extLst>
              <a:ext uri="{FF2B5EF4-FFF2-40B4-BE49-F238E27FC236}">
                <a16:creationId xmlns:a16="http://schemas.microsoft.com/office/drawing/2014/main" id="{9D461A9C-2B2A-C99B-8DEC-1632E18CD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170" y="2633807"/>
            <a:ext cx="2952750" cy="2952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59AE73-8EB9-8D60-CAD6-844B41C50239}"/>
              </a:ext>
            </a:extLst>
          </p:cNvPr>
          <p:cNvSpPr txBox="1"/>
          <p:nvPr/>
        </p:nvSpPr>
        <p:spPr>
          <a:xfrm>
            <a:off x="7421479" y="1175084"/>
            <a:ext cx="274320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solidFill>
                  <a:srgbClr val="CC0000"/>
                </a:solidFill>
                <a:latin typeface="Playfair Display"/>
              </a:rPr>
              <a:t>Join the GroupMe!</a:t>
            </a:r>
            <a:endParaRPr lang="en-US">
              <a:cs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1AF0A4-A429-E0E4-94E8-8803B6D38996}"/>
              </a:ext>
            </a:extLst>
          </p:cNvPr>
          <p:cNvSpPr txBox="1"/>
          <p:nvPr/>
        </p:nvSpPr>
        <p:spPr>
          <a:xfrm>
            <a:off x="1767811" y="924784"/>
            <a:ext cx="274320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solidFill>
                  <a:srgbClr val="CC0000"/>
                </a:solidFill>
                <a:latin typeface="Playfair Display"/>
              </a:rPr>
              <a:t>Apply for a committee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E26DC3-9AA2-AE13-E85F-A4DE3305F3CB}"/>
              </a:ext>
            </a:extLst>
          </p:cNvPr>
          <p:cNvSpPr txBox="1"/>
          <p:nvPr/>
        </p:nvSpPr>
        <p:spPr>
          <a:xfrm>
            <a:off x="3048623" y="3105834"/>
            <a:ext cx="60947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A98F38-2109-C257-5780-8460A9AB3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4210" y="2443054"/>
            <a:ext cx="3350401" cy="333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12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F2C93-6F6A-72A1-963A-657A7DED5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President</a:t>
            </a:r>
            <a:endParaRPr lang="en-US"/>
          </a:p>
        </p:txBody>
      </p:sp>
      <p:pic>
        <p:nvPicPr>
          <p:cNvPr id="6" name="Picture 5" descr="A person standing in front of a forest&#10;&#10;Description automatically generated">
            <a:extLst>
              <a:ext uri="{FF2B5EF4-FFF2-40B4-BE49-F238E27FC236}">
                <a16:creationId xmlns:a16="http://schemas.microsoft.com/office/drawing/2014/main" id="{83A3A203-EAF1-286C-A07F-B25A925B1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919" y="1827364"/>
            <a:ext cx="4353464" cy="43498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AB3B19-C33A-7C98-814C-9DA29852BF72}"/>
              </a:ext>
            </a:extLst>
          </p:cNvPr>
          <p:cNvSpPr txBox="1"/>
          <p:nvPr/>
        </p:nvSpPr>
        <p:spPr>
          <a:xfrm>
            <a:off x="5569211" y="2941983"/>
            <a:ext cx="6413821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/>
              <a:t>Prapul </a:t>
            </a:r>
            <a:r>
              <a:rPr lang="en-US" sz="2400" b="1" err="1"/>
              <a:t>Arumilli</a:t>
            </a:r>
            <a:endParaRPr lang="en-US" err="1"/>
          </a:p>
          <a:p>
            <a:r>
              <a:rPr lang="en-US" sz="2400"/>
              <a:t>Computer Science and Engineering</a:t>
            </a:r>
            <a:endParaRPr lang="en-US"/>
          </a:p>
          <a:p>
            <a:endParaRPr lang="en-US" sz="2400"/>
          </a:p>
          <a:p>
            <a:r>
              <a:rPr lang="en-US" sz="2400">
                <a:cs typeface="Calibri"/>
              </a:rPr>
              <a:t>Executive Board Member of OHI/O</a:t>
            </a:r>
          </a:p>
        </p:txBody>
      </p:sp>
    </p:spTree>
    <p:extLst>
      <p:ext uri="{BB962C8B-B14F-4D97-AF65-F5344CB8AC3E}">
        <p14:creationId xmlns:p14="http://schemas.microsoft.com/office/powerpoint/2010/main" val="3599186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DB376-9FC7-055A-A982-506004F9F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Vice President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510FDF-37AD-8CD1-F6A0-967CF0921957}"/>
              </a:ext>
            </a:extLst>
          </p:cNvPr>
          <p:cNvSpPr txBox="1"/>
          <p:nvPr/>
        </p:nvSpPr>
        <p:spPr>
          <a:xfrm>
            <a:off x="5091164" y="2941983"/>
            <a:ext cx="6787632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/>
              <a:t>Liz Lekarczyk</a:t>
            </a:r>
            <a:endParaRPr lang="en-US"/>
          </a:p>
          <a:p>
            <a:r>
              <a:rPr lang="en-US" sz="2400"/>
              <a:t>Welding Engineering (online distance)</a:t>
            </a:r>
            <a:endParaRPr lang="en-US"/>
          </a:p>
          <a:p>
            <a:endParaRPr lang="en-US" sz="2400"/>
          </a:p>
          <a:p>
            <a:r>
              <a:rPr lang="en-US" sz="2400"/>
              <a:t>Founder and President of the Welding Engineering Distance Student Network Collaboration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19525F-F49A-8529-A632-6B7B21B93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75" y="2129922"/>
            <a:ext cx="4020354" cy="337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95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EFF6B-7E59-9819-1EAE-15C17B608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Treasurer</a:t>
            </a:r>
          </a:p>
        </p:txBody>
      </p:sp>
      <p:pic>
        <p:nvPicPr>
          <p:cNvPr id="9" name="Content Placeholder 8" descr="A person in a suit smiling&#10;&#10;Description automatically generated">
            <a:extLst>
              <a:ext uri="{FF2B5EF4-FFF2-40B4-BE49-F238E27FC236}">
                <a16:creationId xmlns:a16="http://schemas.microsoft.com/office/drawing/2014/main" id="{0BE3BCF9-BEBE-79D4-345F-7DD19EBE24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084" y="2234804"/>
            <a:ext cx="4352925" cy="3264693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F061E3-6C80-F2AB-42BE-79BB95E1A550}"/>
              </a:ext>
            </a:extLst>
          </p:cNvPr>
          <p:cNvSpPr txBox="1"/>
          <p:nvPr/>
        </p:nvSpPr>
        <p:spPr>
          <a:xfrm>
            <a:off x="5091164" y="2941983"/>
            <a:ext cx="52743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Erik Nilsson</a:t>
            </a:r>
          </a:p>
          <a:p>
            <a:r>
              <a:rPr lang="en-US" sz="2400"/>
              <a:t>Computer Science Engineering</a:t>
            </a:r>
          </a:p>
          <a:p>
            <a:endParaRPr lang="en-US" sz="2400"/>
          </a:p>
          <a:p>
            <a:r>
              <a:rPr lang="en-US" sz="2400"/>
              <a:t>Member of Triangle Fraternity</a:t>
            </a:r>
          </a:p>
        </p:txBody>
      </p:sp>
    </p:spTree>
    <p:extLst>
      <p:ext uri="{BB962C8B-B14F-4D97-AF65-F5344CB8AC3E}">
        <p14:creationId xmlns:p14="http://schemas.microsoft.com/office/powerpoint/2010/main" val="587049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758D8-012C-C4F9-56AD-711679D46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Secretary</a:t>
            </a:r>
            <a:endParaRPr lang="en-US"/>
          </a:p>
        </p:txBody>
      </p:sp>
      <p:pic>
        <p:nvPicPr>
          <p:cNvPr id="4" name="Content Placeholder 3" descr="A person in a suit and tie&#10;&#10;Description automatically generated">
            <a:extLst>
              <a:ext uri="{FF2B5EF4-FFF2-40B4-BE49-F238E27FC236}">
                <a16:creationId xmlns:a16="http://schemas.microsoft.com/office/drawing/2014/main" id="{8A24D919-8031-88DC-2995-E96735794D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889" y="1365871"/>
            <a:ext cx="3496869" cy="524530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3EBDDD-662E-ABF0-5A9B-0F22B12E4A85}"/>
              </a:ext>
            </a:extLst>
          </p:cNvPr>
          <p:cNvSpPr txBox="1"/>
          <p:nvPr/>
        </p:nvSpPr>
        <p:spPr>
          <a:xfrm>
            <a:off x="5091164" y="2941983"/>
            <a:ext cx="5274365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/>
              <a:t>Weston Ruffer</a:t>
            </a:r>
          </a:p>
          <a:p>
            <a:r>
              <a:rPr lang="en-US" sz="2400"/>
              <a:t>Food, Agricultural and Biological Engineering</a:t>
            </a:r>
            <a:endParaRPr lang="en-US" sz="2400">
              <a:ea typeface="Calibri"/>
              <a:cs typeface="Calibri"/>
            </a:endParaRPr>
          </a:p>
          <a:p>
            <a:endParaRPr lang="en-US" sz="2400"/>
          </a:p>
          <a:p>
            <a:r>
              <a:rPr lang="en-US" sz="2400"/>
              <a:t>Chapter Officer of American Society of Agricultural Engineering</a:t>
            </a:r>
          </a:p>
        </p:txBody>
      </p:sp>
    </p:spTree>
    <p:extLst>
      <p:ext uri="{BB962C8B-B14F-4D97-AF65-F5344CB8AC3E}">
        <p14:creationId xmlns:p14="http://schemas.microsoft.com/office/powerpoint/2010/main" val="1699829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>
            <a:spLocks noGrp="1"/>
          </p:cNvSpPr>
          <p:nvPr>
            <p:ph type="title"/>
          </p:nvPr>
        </p:nvSpPr>
        <p:spPr>
          <a:xfrm>
            <a:off x="679400" y="1898500"/>
            <a:ext cx="10833200" cy="239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ECouncil Rep Training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60071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 txBox="1">
            <a:spLocks noGrp="1"/>
          </p:cNvSpPr>
          <p:nvPr>
            <p:ph type="title"/>
          </p:nvPr>
        </p:nvSpPr>
        <p:spPr>
          <a:xfrm>
            <a:off x="415600" y="521800"/>
            <a:ext cx="11360800" cy="83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Register to be Recognized by ECouncil</a:t>
            </a:r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8965" indent="-456565">
              <a:lnSpc>
                <a:spcPct val="150000"/>
              </a:lnSpc>
            </a:pPr>
            <a:r>
              <a:rPr lang="en"/>
              <a:t>At the beginning of each year, students orgs must register to be recognized by E-Council to receive funding</a:t>
            </a:r>
            <a:endParaRPr lang="en-US"/>
          </a:p>
          <a:p>
            <a:pPr marL="608965" indent="-456565">
              <a:lnSpc>
                <a:spcPct val="150000"/>
              </a:lnSpc>
            </a:pPr>
            <a:r>
              <a:rPr lang="en"/>
              <a:t>An active member roster must be uploaded in the registration form with the specified format</a:t>
            </a:r>
            <a:endParaRPr/>
          </a:p>
          <a:p>
            <a:pPr marL="608965" indent="-456565">
              <a:lnSpc>
                <a:spcPct val="150000"/>
              </a:lnSpc>
            </a:pPr>
            <a:r>
              <a:rPr lang="en"/>
              <a:t>The form can also be found on the website homepage under “registered orgs”</a:t>
            </a:r>
          </a:p>
          <a:p>
            <a:pPr marL="608965" indent="-456565">
              <a:lnSpc>
                <a:spcPct val="150000"/>
              </a:lnSpc>
            </a:pPr>
            <a:r>
              <a:rPr lang="en"/>
              <a:t>Early registration reward: Earn $$$ if you register by Oct. 1st</a:t>
            </a:r>
            <a:endParaRPr/>
          </a:p>
        </p:txBody>
      </p:sp>
      <p:pic>
        <p:nvPicPr>
          <p:cNvPr id="2" name="Picture 1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65515FF4-1A77-E45A-88C9-11820A99F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7757" y="3680494"/>
            <a:ext cx="2571750" cy="2571750"/>
          </a:xfrm>
          <a:prstGeom prst="rect">
            <a:avLst/>
          </a:prstGeom>
        </p:spPr>
      </p:pic>
      <p:pic>
        <p:nvPicPr>
          <p:cNvPr id="4" name="Picture 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6AB30802-70D7-3822-5C44-9E7013F45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721" y="4129419"/>
            <a:ext cx="2231759" cy="22044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7A4150-426A-5956-32EC-002EEDBE335E}"/>
              </a:ext>
            </a:extLst>
          </p:cNvPr>
          <p:cNvSpPr txBox="1"/>
          <p:nvPr/>
        </p:nvSpPr>
        <p:spPr>
          <a:xfrm>
            <a:off x="1050324" y="6250458"/>
            <a:ext cx="210064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Attendance link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005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cf70adb-0e1c-419c-9804-79290c395574" xsi:nil="true"/>
    <lcf76f155ced4ddcb4097134ff3c332f xmlns="172b2245-946d-4507-8009-f299aacfe920">
      <Terms xmlns="http://schemas.microsoft.com/office/infopath/2007/PartnerControls"/>
    </lcf76f155ced4ddcb4097134ff3c332f>
    <SharedWithUsers xmlns="6cf70adb-0e1c-419c-9804-79290c395574">
      <UserInfo>
        <DisplayName>Lekarczyk, Elizabeth</DisplayName>
        <AccountId>20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5ADE03A3CB5949ADA7692097120AA5" ma:contentTypeVersion="15" ma:contentTypeDescription="Create a new document." ma:contentTypeScope="" ma:versionID="af228d41701cc755c8948f39dbf007ab">
  <xsd:schema xmlns:xsd="http://www.w3.org/2001/XMLSchema" xmlns:xs="http://www.w3.org/2001/XMLSchema" xmlns:p="http://schemas.microsoft.com/office/2006/metadata/properties" xmlns:ns2="172b2245-946d-4507-8009-f299aacfe920" xmlns:ns3="6cf70adb-0e1c-419c-9804-79290c395574" targetNamespace="http://schemas.microsoft.com/office/2006/metadata/properties" ma:root="true" ma:fieldsID="1f67b93457abd15b12dec80cd61cc2ca" ns2:_="" ns3:_="">
    <xsd:import namespace="172b2245-946d-4507-8009-f299aacfe920"/>
    <xsd:import namespace="6cf70adb-0e1c-419c-9804-79290c3955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2b2245-946d-4507-8009-f299aacfe9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7b434354-605c-4a24-9fd5-b21458dd13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f70adb-0e1c-419c-9804-79290c395574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86c55659-3b4e-48f8-a2ca-ebe9924aa968}" ma:internalName="TaxCatchAll" ma:showField="CatchAllData" ma:web="6cf70adb-0e1c-419c-9804-79290c3955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637487C-CDA0-42C8-B6F0-66F1D3DA012D}">
  <ds:schemaRefs>
    <ds:schemaRef ds:uri="http://schemas.microsoft.com/office/2006/metadata/properties"/>
    <ds:schemaRef ds:uri="http://www.w3.org/2000/xmlns/"/>
    <ds:schemaRef ds:uri="6cf70adb-0e1c-419c-9804-79290c395574"/>
    <ds:schemaRef ds:uri="http://www.w3.org/2001/XMLSchema-instance"/>
    <ds:schemaRef ds:uri="172b2245-946d-4507-8009-f299aacfe920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6C25A69-512B-43CE-B1FB-BE2212B91036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172b2245-946d-4507-8009-f299aacfe920"/>
    <ds:schemaRef ds:uri="6cf70adb-0e1c-419c-9804-79290c395574"/>
  </ds:schemaRefs>
</ds:datastoreItem>
</file>

<file path=customXml/itemProps3.xml><?xml version="1.0" encoding="utf-8"?>
<ds:datastoreItem xmlns:ds="http://schemas.openxmlformats.org/officeDocument/2006/customXml" ds:itemID="{87DD2017-F88C-4B33-9C7B-30103162AA8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30</Slides>
  <Notes>13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Coral</vt:lpstr>
      <vt:lpstr>PowerPoint Presentation</vt:lpstr>
      <vt:lpstr>PowerPoint Presentation</vt:lpstr>
      <vt:lpstr>Introductions</vt:lpstr>
      <vt:lpstr>President</vt:lpstr>
      <vt:lpstr>Vice President</vt:lpstr>
      <vt:lpstr>Treasurer</vt:lpstr>
      <vt:lpstr>Secretary</vt:lpstr>
      <vt:lpstr>ECouncil Rep Training</vt:lpstr>
      <vt:lpstr>Register to be Recognized by ECouncil</vt:lpstr>
      <vt:lpstr>Attendance</vt:lpstr>
      <vt:lpstr>Website</vt:lpstr>
      <vt:lpstr>Paper SOV</vt:lpstr>
      <vt:lpstr>Online SOV</vt:lpstr>
      <vt:lpstr>Get ECouncil Volunteers for Your Event</vt:lpstr>
      <vt:lpstr>How can your org get money?</vt:lpstr>
      <vt:lpstr>Volunteer Hours</vt:lpstr>
      <vt:lpstr>Involvement Points</vt:lpstr>
      <vt:lpstr>Checking Volunteer Hours</vt:lpstr>
      <vt:lpstr>Fund Request Requirements</vt:lpstr>
      <vt:lpstr>Fund Request Procedure</vt:lpstr>
      <vt:lpstr>PowerPoint Presentation</vt:lpstr>
      <vt:lpstr>Expectations</vt:lpstr>
      <vt:lpstr>Communication</vt:lpstr>
      <vt:lpstr>Committee Chair Positions Need!</vt:lpstr>
      <vt:lpstr>Positions needed:</vt:lpstr>
      <vt:lpstr>Special Announcements</vt:lpstr>
      <vt:lpstr>New Maker Space</vt:lpstr>
      <vt:lpstr>The LeaderShape Institute</vt:lpstr>
      <vt:lpstr>Next Meeting: Monday, Sept 11th, 2023 @ 6 p.m. in Scott Labs E1025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Torchia, Alex</dc:creator>
  <cp:lastModifiedBy>Arumilli,</cp:lastModifiedBy>
  <cp:revision>3</cp:revision>
  <dcterms:created xsi:type="dcterms:W3CDTF">2022-08-25T16:29:45Z</dcterms:created>
  <dcterms:modified xsi:type="dcterms:W3CDTF">2023-08-31T14:38:34Z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0x010100175ADE03A3CB5949ADA7692097120AA5</vt:lpwstr>
  </property>
  <property fmtid="{D5CDD505-2E9C-101B-9397-08002B2CF9AE}" pid="3" name="MediaServiceImageTags">
    <vt:lpwstr/>
  </property>
</Properties>
</file>